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B15CAD-74B6-4ECC-94C1-C152B9319CC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2129D0A8-55A6-494A-8207-F0942F7D09F0}">
      <dgm:prSet phldrT="[Κείμενο]"/>
      <dgm:spPr/>
      <dgm:t>
        <a:bodyPr/>
        <a:lstStyle/>
        <a:p>
          <a:r>
            <a:rPr lang="el-GR" dirty="0"/>
            <a:t>Α</a:t>
          </a:r>
        </a:p>
      </dgm:t>
    </dgm:pt>
    <dgm:pt modelId="{77D66332-ECC3-49B0-9384-D310CC1DFB60}" type="parTrans" cxnId="{F16F944F-04BE-4EE0-89F4-601B0B38C672}">
      <dgm:prSet/>
      <dgm:spPr/>
      <dgm:t>
        <a:bodyPr/>
        <a:lstStyle/>
        <a:p>
          <a:endParaRPr lang="el-GR"/>
        </a:p>
      </dgm:t>
    </dgm:pt>
    <dgm:pt modelId="{5C1E9CD0-E4B4-418F-A7A0-5CDBD7E7898A}" type="sibTrans" cxnId="{F16F944F-04BE-4EE0-89F4-601B0B38C672}">
      <dgm:prSet/>
      <dgm:spPr/>
      <dgm:t>
        <a:bodyPr/>
        <a:lstStyle/>
        <a:p>
          <a:endParaRPr lang="el-GR"/>
        </a:p>
      </dgm:t>
    </dgm:pt>
    <dgm:pt modelId="{97544850-466A-42CA-98CE-DCC8675B5C47}">
      <dgm:prSet phldrT="[Κείμενο]"/>
      <dgm:spPr/>
      <dgm:t>
        <a:bodyPr/>
        <a:lstStyle/>
        <a:p>
          <a:r>
            <a:rPr lang="el-GR" dirty="0"/>
            <a:t>Από τα φύλλα </a:t>
          </a:r>
        </a:p>
      </dgm:t>
    </dgm:pt>
    <dgm:pt modelId="{5DB00F23-A517-4411-BCC3-5D1FCF7FD39E}" type="parTrans" cxnId="{D1BC0005-8E90-42FC-9728-02DF5C26F6DE}">
      <dgm:prSet/>
      <dgm:spPr/>
      <dgm:t>
        <a:bodyPr/>
        <a:lstStyle/>
        <a:p>
          <a:endParaRPr lang="el-GR"/>
        </a:p>
      </dgm:t>
    </dgm:pt>
    <dgm:pt modelId="{C4A2C255-16AB-4101-93BF-CF7A385C80A0}" type="sibTrans" cxnId="{D1BC0005-8E90-42FC-9728-02DF5C26F6DE}">
      <dgm:prSet/>
      <dgm:spPr/>
      <dgm:t>
        <a:bodyPr/>
        <a:lstStyle/>
        <a:p>
          <a:endParaRPr lang="el-GR"/>
        </a:p>
      </dgm:t>
    </dgm:pt>
    <dgm:pt modelId="{39E6D69B-75F2-46E6-A54F-D42770A1882D}">
      <dgm:prSet phldrT="[Κείμενο]"/>
      <dgm:spPr/>
      <dgm:t>
        <a:bodyPr/>
        <a:lstStyle/>
        <a:p>
          <a:r>
            <a:rPr lang="el-GR" dirty="0"/>
            <a:t>Β</a:t>
          </a:r>
        </a:p>
      </dgm:t>
    </dgm:pt>
    <dgm:pt modelId="{98E4AE8D-FFDC-49C9-993B-D404CCB578DE}" type="parTrans" cxnId="{103C1D6D-AE73-493A-A982-E3FAC2C22F2B}">
      <dgm:prSet/>
      <dgm:spPr/>
      <dgm:t>
        <a:bodyPr/>
        <a:lstStyle/>
        <a:p>
          <a:endParaRPr lang="el-GR"/>
        </a:p>
      </dgm:t>
    </dgm:pt>
    <dgm:pt modelId="{A1B1A3D6-5326-4F43-B1B4-2285167D8858}" type="sibTrans" cxnId="{103C1D6D-AE73-493A-A982-E3FAC2C22F2B}">
      <dgm:prSet/>
      <dgm:spPr/>
      <dgm:t>
        <a:bodyPr/>
        <a:lstStyle/>
        <a:p>
          <a:endParaRPr lang="el-GR"/>
        </a:p>
      </dgm:t>
    </dgm:pt>
    <dgm:pt modelId="{08D2DBE8-80CA-4F0B-B94A-959D4D8D737E}">
      <dgm:prSet phldrT="[Κείμενο]"/>
      <dgm:spPr/>
      <dgm:t>
        <a:bodyPr/>
        <a:lstStyle/>
        <a:p>
          <a:r>
            <a:rPr lang="el-GR" dirty="0"/>
            <a:t>Από τον βλαστό ή κορμό</a:t>
          </a:r>
        </a:p>
      </dgm:t>
    </dgm:pt>
    <dgm:pt modelId="{FC69E566-7F57-4CA5-93E2-37947B052730}" type="parTrans" cxnId="{76D20DAB-649E-4045-8EDC-AAAFB4E754A2}">
      <dgm:prSet/>
      <dgm:spPr/>
      <dgm:t>
        <a:bodyPr/>
        <a:lstStyle/>
        <a:p>
          <a:endParaRPr lang="el-GR"/>
        </a:p>
      </dgm:t>
    </dgm:pt>
    <dgm:pt modelId="{678C35D7-91FA-4342-8058-313AFBE3A36E}" type="sibTrans" cxnId="{76D20DAB-649E-4045-8EDC-AAAFB4E754A2}">
      <dgm:prSet/>
      <dgm:spPr/>
      <dgm:t>
        <a:bodyPr/>
        <a:lstStyle/>
        <a:p>
          <a:endParaRPr lang="el-GR"/>
        </a:p>
      </dgm:t>
    </dgm:pt>
    <dgm:pt modelId="{505BD39D-C8B1-40D7-B3C3-851E44E9A5A2}">
      <dgm:prSet phldrT="[Κείμενο]"/>
      <dgm:spPr/>
      <dgm:t>
        <a:bodyPr/>
        <a:lstStyle/>
        <a:p>
          <a:r>
            <a:rPr lang="el-GR" dirty="0"/>
            <a:t>Γ</a:t>
          </a:r>
        </a:p>
      </dgm:t>
    </dgm:pt>
    <dgm:pt modelId="{31D73676-CB5F-411B-8319-AC5D73D221DF}" type="parTrans" cxnId="{1B259204-63C2-4C35-A5BB-C5D8F364F9D0}">
      <dgm:prSet/>
      <dgm:spPr/>
      <dgm:t>
        <a:bodyPr/>
        <a:lstStyle/>
        <a:p>
          <a:endParaRPr lang="el-GR"/>
        </a:p>
      </dgm:t>
    </dgm:pt>
    <dgm:pt modelId="{9510F5D3-1702-4EEA-974F-908AF723DAA6}" type="sibTrans" cxnId="{1B259204-63C2-4C35-A5BB-C5D8F364F9D0}">
      <dgm:prSet/>
      <dgm:spPr/>
      <dgm:t>
        <a:bodyPr/>
        <a:lstStyle/>
        <a:p>
          <a:endParaRPr lang="el-GR"/>
        </a:p>
      </dgm:t>
    </dgm:pt>
    <dgm:pt modelId="{D8906ED9-CD98-4150-9BC9-49264E435102}">
      <dgm:prSet phldrT="[Κείμενο]"/>
      <dgm:spPr/>
      <dgm:t>
        <a:bodyPr/>
        <a:lstStyle/>
        <a:p>
          <a:r>
            <a:rPr lang="el-GR" dirty="0"/>
            <a:t>Από τις ρίζες</a:t>
          </a:r>
        </a:p>
      </dgm:t>
    </dgm:pt>
    <dgm:pt modelId="{B96B842F-335D-4D3C-B3CB-10469550F0AA}" type="parTrans" cxnId="{957EB6C2-78D8-4834-A69B-5090B3D08413}">
      <dgm:prSet/>
      <dgm:spPr/>
      <dgm:t>
        <a:bodyPr/>
        <a:lstStyle/>
        <a:p>
          <a:endParaRPr lang="el-GR"/>
        </a:p>
      </dgm:t>
    </dgm:pt>
    <dgm:pt modelId="{5225FFB8-8FC0-49CF-96B0-9201690A83E1}" type="sibTrans" cxnId="{957EB6C2-78D8-4834-A69B-5090B3D08413}">
      <dgm:prSet/>
      <dgm:spPr/>
      <dgm:t>
        <a:bodyPr/>
        <a:lstStyle/>
        <a:p>
          <a:endParaRPr lang="el-GR"/>
        </a:p>
      </dgm:t>
    </dgm:pt>
    <dgm:pt modelId="{7DDCAB83-2995-40C1-ACE2-5D5D8C19A7A1}" type="pres">
      <dgm:prSet presAssocID="{2FB15CAD-74B6-4ECC-94C1-C152B9319CCA}" presName="linearFlow" presStyleCnt="0">
        <dgm:presLayoutVars>
          <dgm:dir/>
          <dgm:animLvl val="lvl"/>
          <dgm:resizeHandles val="exact"/>
        </dgm:presLayoutVars>
      </dgm:prSet>
      <dgm:spPr/>
    </dgm:pt>
    <dgm:pt modelId="{EFFD8068-DE7B-4A8F-93C8-5EC6F15F7B93}" type="pres">
      <dgm:prSet presAssocID="{2129D0A8-55A6-494A-8207-F0942F7D09F0}" presName="composite" presStyleCnt="0"/>
      <dgm:spPr/>
    </dgm:pt>
    <dgm:pt modelId="{8C854DEE-DDF6-4BA9-BF4A-95BC3CAA5FE9}" type="pres">
      <dgm:prSet presAssocID="{2129D0A8-55A6-494A-8207-F0942F7D09F0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DC5805A-41F9-446D-95F4-D69ED2407EEA}" type="pres">
      <dgm:prSet presAssocID="{2129D0A8-55A6-494A-8207-F0942F7D09F0}" presName="descendantText" presStyleLbl="alignAcc1" presStyleIdx="0" presStyleCnt="3">
        <dgm:presLayoutVars>
          <dgm:bulletEnabled val="1"/>
        </dgm:presLayoutVars>
      </dgm:prSet>
      <dgm:spPr/>
    </dgm:pt>
    <dgm:pt modelId="{445C92D9-2EBD-414B-8758-FF5034658166}" type="pres">
      <dgm:prSet presAssocID="{5C1E9CD0-E4B4-418F-A7A0-5CDBD7E7898A}" presName="sp" presStyleCnt="0"/>
      <dgm:spPr/>
    </dgm:pt>
    <dgm:pt modelId="{B3081D19-CB6A-4E27-84E1-1C31E7D1B7CC}" type="pres">
      <dgm:prSet presAssocID="{39E6D69B-75F2-46E6-A54F-D42770A1882D}" presName="composite" presStyleCnt="0"/>
      <dgm:spPr/>
    </dgm:pt>
    <dgm:pt modelId="{E9BF9BD4-BE44-4904-A3DC-861D124B4C9A}" type="pres">
      <dgm:prSet presAssocID="{39E6D69B-75F2-46E6-A54F-D42770A1882D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9B3C60C8-F77F-4701-ABE9-E2E90B949EB5}" type="pres">
      <dgm:prSet presAssocID="{39E6D69B-75F2-46E6-A54F-D42770A1882D}" presName="descendantText" presStyleLbl="alignAcc1" presStyleIdx="1" presStyleCnt="3">
        <dgm:presLayoutVars>
          <dgm:bulletEnabled val="1"/>
        </dgm:presLayoutVars>
      </dgm:prSet>
      <dgm:spPr/>
    </dgm:pt>
    <dgm:pt modelId="{98EE022E-C825-454F-B90D-46D51C4AC324}" type="pres">
      <dgm:prSet presAssocID="{A1B1A3D6-5326-4F43-B1B4-2285167D8858}" presName="sp" presStyleCnt="0"/>
      <dgm:spPr/>
    </dgm:pt>
    <dgm:pt modelId="{39E83084-7BC6-4619-AAFD-C686DC839B5A}" type="pres">
      <dgm:prSet presAssocID="{505BD39D-C8B1-40D7-B3C3-851E44E9A5A2}" presName="composite" presStyleCnt="0"/>
      <dgm:spPr/>
    </dgm:pt>
    <dgm:pt modelId="{89016295-98B4-48DF-BBD7-68AF5ECF9494}" type="pres">
      <dgm:prSet presAssocID="{505BD39D-C8B1-40D7-B3C3-851E44E9A5A2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5633FE70-A6F0-4766-9AEE-EDAD2BF8692F}" type="pres">
      <dgm:prSet presAssocID="{505BD39D-C8B1-40D7-B3C3-851E44E9A5A2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1B259204-63C2-4C35-A5BB-C5D8F364F9D0}" srcId="{2FB15CAD-74B6-4ECC-94C1-C152B9319CCA}" destId="{505BD39D-C8B1-40D7-B3C3-851E44E9A5A2}" srcOrd="2" destOrd="0" parTransId="{31D73676-CB5F-411B-8319-AC5D73D221DF}" sibTransId="{9510F5D3-1702-4EEA-974F-908AF723DAA6}"/>
    <dgm:cxn modelId="{D1BC0005-8E90-42FC-9728-02DF5C26F6DE}" srcId="{2129D0A8-55A6-494A-8207-F0942F7D09F0}" destId="{97544850-466A-42CA-98CE-DCC8675B5C47}" srcOrd="0" destOrd="0" parTransId="{5DB00F23-A517-4411-BCC3-5D1FCF7FD39E}" sibTransId="{C4A2C255-16AB-4101-93BF-CF7A385C80A0}"/>
    <dgm:cxn modelId="{32C83907-8958-4989-BD1B-16094A22EB1D}" type="presOf" srcId="{97544850-466A-42CA-98CE-DCC8675B5C47}" destId="{9DC5805A-41F9-446D-95F4-D69ED2407EEA}" srcOrd="0" destOrd="0" presId="urn:microsoft.com/office/officeart/2005/8/layout/chevron2"/>
    <dgm:cxn modelId="{BCE12D0E-A69D-4155-A4B1-8615B7CC3584}" type="presOf" srcId="{2FB15CAD-74B6-4ECC-94C1-C152B9319CCA}" destId="{7DDCAB83-2995-40C1-ACE2-5D5D8C19A7A1}" srcOrd="0" destOrd="0" presId="urn:microsoft.com/office/officeart/2005/8/layout/chevron2"/>
    <dgm:cxn modelId="{9965055B-3B0E-4481-B534-A32073494E81}" type="presOf" srcId="{2129D0A8-55A6-494A-8207-F0942F7D09F0}" destId="{8C854DEE-DDF6-4BA9-BF4A-95BC3CAA5FE9}" srcOrd="0" destOrd="0" presId="urn:microsoft.com/office/officeart/2005/8/layout/chevron2"/>
    <dgm:cxn modelId="{0CE3875F-C976-42BC-8C7A-9782BCC72CD5}" type="presOf" srcId="{08D2DBE8-80CA-4F0B-B94A-959D4D8D737E}" destId="{9B3C60C8-F77F-4701-ABE9-E2E90B949EB5}" srcOrd="0" destOrd="0" presId="urn:microsoft.com/office/officeart/2005/8/layout/chevron2"/>
    <dgm:cxn modelId="{103C1D6D-AE73-493A-A982-E3FAC2C22F2B}" srcId="{2FB15CAD-74B6-4ECC-94C1-C152B9319CCA}" destId="{39E6D69B-75F2-46E6-A54F-D42770A1882D}" srcOrd="1" destOrd="0" parTransId="{98E4AE8D-FFDC-49C9-993B-D404CCB578DE}" sibTransId="{A1B1A3D6-5326-4F43-B1B4-2285167D8858}"/>
    <dgm:cxn modelId="{F16F944F-04BE-4EE0-89F4-601B0B38C672}" srcId="{2FB15CAD-74B6-4ECC-94C1-C152B9319CCA}" destId="{2129D0A8-55A6-494A-8207-F0942F7D09F0}" srcOrd="0" destOrd="0" parTransId="{77D66332-ECC3-49B0-9384-D310CC1DFB60}" sibTransId="{5C1E9CD0-E4B4-418F-A7A0-5CDBD7E7898A}"/>
    <dgm:cxn modelId="{76D20DAB-649E-4045-8EDC-AAAFB4E754A2}" srcId="{39E6D69B-75F2-46E6-A54F-D42770A1882D}" destId="{08D2DBE8-80CA-4F0B-B94A-959D4D8D737E}" srcOrd="0" destOrd="0" parTransId="{FC69E566-7F57-4CA5-93E2-37947B052730}" sibTransId="{678C35D7-91FA-4342-8058-313AFBE3A36E}"/>
    <dgm:cxn modelId="{75C104C2-0861-472D-A728-FF7CF447DEA1}" type="presOf" srcId="{39E6D69B-75F2-46E6-A54F-D42770A1882D}" destId="{E9BF9BD4-BE44-4904-A3DC-861D124B4C9A}" srcOrd="0" destOrd="0" presId="urn:microsoft.com/office/officeart/2005/8/layout/chevron2"/>
    <dgm:cxn modelId="{957EB6C2-78D8-4834-A69B-5090B3D08413}" srcId="{505BD39D-C8B1-40D7-B3C3-851E44E9A5A2}" destId="{D8906ED9-CD98-4150-9BC9-49264E435102}" srcOrd="0" destOrd="0" parTransId="{B96B842F-335D-4D3C-B3CB-10469550F0AA}" sibTransId="{5225FFB8-8FC0-49CF-96B0-9201690A83E1}"/>
    <dgm:cxn modelId="{2F23B1D0-BA98-436D-A10A-8E8A004C8387}" type="presOf" srcId="{D8906ED9-CD98-4150-9BC9-49264E435102}" destId="{5633FE70-A6F0-4766-9AEE-EDAD2BF8692F}" srcOrd="0" destOrd="0" presId="urn:microsoft.com/office/officeart/2005/8/layout/chevron2"/>
    <dgm:cxn modelId="{9B1949DF-D002-4CC7-80FE-63A74D6ED61A}" type="presOf" srcId="{505BD39D-C8B1-40D7-B3C3-851E44E9A5A2}" destId="{89016295-98B4-48DF-BBD7-68AF5ECF9494}" srcOrd="0" destOrd="0" presId="urn:microsoft.com/office/officeart/2005/8/layout/chevron2"/>
    <dgm:cxn modelId="{7FE24EB5-C50E-45F7-BB39-B89E94A8526A}" type="presParOf" srcId="{7DDCAB83-2995-40C1-ACE2-5D5D8C19A7A1}" destId="{EFFD8068-DE7B-4A8F-93C8-5EC6F15F7B93}" srcOrd="0" destOrd="0" presId="urn:microsoft.com/office/officeart/2005/8/layout/chevron2"/>
    <dgm:cxn modelId="{B7EBC270-7DC0-40B8-AF24-4BDC83CBA250}" type="presParOf" srcId="{EFFD8068-DE7B-4A8F-93C8-5EC6F15F7B93}" destId="{8C854DEE-DDF6-4BA9-BF4A-95BC3CAA5FE9}" srcOrd="0" destOrd="0" presId="urn:microsoft.com/office/officeart/2005/8/layout/chevron2"/>
    <dgm:cxn modelId="{19B72E77-5B42-4356-86C5-0B2F07DA1D7D}" type="presParOf" srcId="{EFFD8068-DE7B-4A8F-93C8-5EC6F15F7B93}" destId="{9DC5805A-41F9-446D-95F4-D69ED2407EEA}" srcOrd="1" destOrd="0" presId="urn:microsoft.com/office/officeart/2005/8/layout/chevron2"/>
    <dgm:cxn modelId="{644FE39D-9B07-4DC9-AD4B-4468C8040945}" type="presParOf" srcId="{7DDCAB83-2995-40C1-ACE2-5D5D8C19A7A1}" destId="{445C92D9-2EBD-414B-8758-FF5034658166}" srcOrd="1" destOrd="0" presId="urn:microsoft.com/office/officeart/2005/8/layout/chevron2"/>
    <dgm:cxn modelId="{3E860A1B-C94C-4051-8D56-F6ED33C76F04}" type="presParOf" srcId="{7DDCAB83-2995-40C1-ACE2-5D5D8C19A7A1}" destId="{B3081D19-CB6A-4E27-84E1-1C31E7D1B7CC}" srcOrd="2" destOrd="0" presId="urn:microsoft.com/office/officeart/2005/8/layout/chevron2"/>
    <dgm:cxn modelId="{332B0DEB-52BE-437C-8545-7ADD4226C664}" type="presParOf" srcId="{B3081D19-CB6A-4E27-84E1-1C31E7D1B7CC}" destId="{E9BF9BD4-BE44-4904-A3DC-861D124B4C9A}" srcOrd="0" destOrd="0" presId="urn:microsoft.com/office/officeart/2005/8/layout/chevron2"/>
    <dgm:cxn modelId="{C836EB53-99C1-44D4-81F0-8D9CAA1350E2}" type="presParOf" srcId="{B3081D19-CB6A-4E27-84E1-1C31E7D1B7CC}" destId="{9B3C60C8-F77F-4701-ABE9-E2E90B949EB5}" srcOrd="1" destOrd="0" presId="urn:microsoft.com/office/officeart/2005/8/layout/chevron2"/>
    <dgm:cxn modelId="{604EB204-2A9A-4780-9025-F856F79CDB9D}" type="presParOf" srcId="{7DDCAB83-2995-40C1-ACE2-5D5D8C19A7A1}" destId="{98EE022E-C825-454F-B90D-46D51C4AC324}" srcOrd="3" destOrd="0" presId="urn:microsoft.com/office/officeart/2005/8/layout/chevron2"/>
    <dgm:cxn modelId="{6ED792ED-5387-4D24-B8B2-D9115754A360}" type="presParOf" srcId="{7DDCAB83-2995-40C1-ACE2-5D5D8C19A7A1}" destId="{39E83084-7BC6-4619-AAFD-C686DC839B5A}" srcOrd="4" destOrd="0" presId="urn:microsoft.com/office/officeart/2005/8/layout/chevron2"/>
    <dgm:cxn modelId="{3D8BF2C8-B8C3-45C2-B53D-072962D5AECE}" type="presParOf" srcId="{39E83084-7BC6-4619-AAFD-C686DC839B5A}" destId="{89016295-98B4-48DF-BBD7-68AF5ECF9494}" srcOrd="0" destOrd="0" presId="urn:microsoft.com/office/officeart/2005/8/layout/chevron2"/>
    <dgm:cxn modelId="{637B46FE-4D1D-40D5-958C-0DF0AF950B94}" type="presParOf" srcId="{39E83084-7BC6-4619-AAFD-C686DC839B5A}" destId="{5633FE70-A6F0-4766-9AEE-EDAD2BF869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54DEE-DDF6-4BA9-BF4A-95BC3CAA5FE9}">
      <dsp:nvSpPr>
        <dsp:cNvPr id="0" name=""/>
        <dsp:cNvSpPr/>
      </dsp:nvSpPr>
      <dsp:spPr>
        <a:xfrm rot="5400000">
          <a:off x="-261264" y="264452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Α</a:t>
          </a:r>
        </a:p>
      </dsp:txBody>
      <dsp:txXfrm rot="-5400000">
        <a:off x="0" y="612804"/>
        <a:ext cx="1219232" cy="522528"/>
      </dsp:txXfrm>
    </dsp:sp>
    <dsp:sp modelId="{9DC5805A-41F9-446D-95F4-D69ED2407EEA}">
      <dsp:nvSpPr>
        <dsp:cNvPr id="0" name=""/>
        <dsp:cNvSpPr/>
      </dsp:nvSpPr>
      <dsp:spPr>
        <a:xfrm rot="5400000">
          <a:off x="3663044" y="-2440623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800" kern="1200" dirty="0"/>
            <a:t>Από τα φύλλα </a:t>
          </a:r>
        </a:p>
      </dsp:txBody>
      <dsp:txXfrm rot="-5400000">
        <a:off x="1219233" y="58455"/>
        <a:ext cx="5964500" cy="1021610"/>
      </dsp:txXfrm>
    </dsp:sp>
    <dsp:sp modelId="{E9BF9BD4-BE44-4904-A3DC-861D124B4C9A}">
      <dsp:nvSpPr>
        <dsp:cNvPr id="0" name=""/>
        <dsp:cNvSpPr/>
      </dsp:nvSpPr>
      <dsp:spPr>
        <a:xfrm rot="5400000">
          <a:off x="-261264" y="1813702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Β</a:t>
          </a:r>
        </a:p>
      </dsp:txBody>
      <dsp:txXfrm rot="-5400000">
        <a:off x="0" y="2162054"/>
        <a:ext cx="1219232" cy="522528"/>
      </dsp:txXfrm>
    </dsp:sp>
    <dsp:sp modelId="{9B3C60C8-F77F-4701-ABE9-E2E90B949EB5}">
      <dsp:nvSpPr>
        <dsp:cNvPr id="0" name=""/>
        <dsp:cNvSpPr/>
      </dsp:nvSpPr>
      <dsp:spPr>
        <a:xfrm rot="5400000">
          <a:off x="3663044" y="-891372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800" kern="1200" dirty="0"/>
            <a:t>Από τον βλαστό ή κορμό</a:t>
          </a:r>
        </a:p>
      </dsp:txBody>
      <dsp:txXfrm rot="-5400000">
        <a:off x="1219233" y="1607706"/>
        <a:ext cx="5964500" cy="1021610"/>
      </dsp:txXfrm>
    </dsp:sp>
    <dsp:sp modelId="{89016295-98B4-48DF-BBD7-68AF5ECF9494}">
      <dsp:nvSpPr>
        <dsp:cNvPr id="0" name=""/>
        <dsp:cNvSpPr/>
      </dsp:nvSpPr>
      <dsp:spPr>
        <a:xfrm rot="5400000">
          <a:off x="-261264" y="3362953"/>
          <a:ext cx="1741760" cy="1219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500" kern="1200" dirty="0"/>
            <a:t>Γ</a:t>
          </a:r>
        </a:p>
      </dsp:txBody>
      <dsp:txXfrm rot="-5400000">
        <a:off x="0" y="3711305"/>
        <a:ext cx="1219232" cy="522528"/>
      </dsp:txXfrm>
    </dsp:sp>
    <dsp:sp modelId="{5633FE70-A6F0-4766-9AEE-EDAD2BF8692F}">
      <dsp:nvSpPr>
        <dsp:cNvPr id="0" name=""/>
        <dsp:cNvSpPr/>
      </dsp:nvSpPr>
      <dsp:spPr>
        <a:xfrm rot="5400000">
          <a:off x="3663044" y="657877"/>
          <a:ext cx="1132144" cy="601976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4130" rIns="24130" bIns="24130" numCol="1" spcCol="1270" anchor="ctr" anchorCtr="0">
          <a:noAutofit/>
        </a:bodyPr>
        <a:lstStyle/>
        <a:p>
          <a:pPr marL="285750" lvl="1" indent="-285750" algn="l" defTabSz="1689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l-GR" sz="3800" kern="1200" dirty="0"/>
            <a:t>Από τις ρίζες</a:t>
          </a:r>
        </a:p>
      </dsp:txBody>
      <dsp:txXfrm rot="-5400000">
        <a:off x="1219233" y="3156956"/>
        <a:ext cx="5964500" cy="1021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/>
              <a:t>ΤΑ ΜΕΡΗ ΤΩΝ ΦΥΤΩΝ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176E4-7CA6-4A2A-8D94-F9C692676390}" type="datetimeFigureOut">
              <a:rPr lang="el-GR" smtClean="0"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B4DBE-57E8-42AF-9E99-13A38DD7EBD4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l-GR"/>
              <a:t>ΤΑ ΜΕΡΗ ΤΩΝ ΦΥΤΩΝ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15FB1-A2C4-4080-953D-1249A7377DF9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70461-06F4-4B5C-91B4-5CA1B54BE45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κεφαλίδας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l-GR"/>
              <a:t>ΤΑ ΜΕΡΗ ΤΩΝ ΦΥΤΩΝ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570461-06F4-4B5C-91B4-5CA1B54BE45C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Είναι στο μέρος του φυτού που είναι έξω από το χώμα. 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70461-06F4-4B5C-91B4-5CA1B54BE45C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κεφαλίδας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/>
              <a:t>ΤΑ ΜΕΡΗ ΤΩΝ ΦΥΤΩΝ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Υπάρχουν απλά και σύνθετα φύλλα </a:t>
            </a:r>
          </a:p>
          <a:p>
            <a:r>
              <a:rPr lang="el-GR" dirty="0"/>
              <a:t>Τα σύνθετα αποτελούνται από πολλά απλά.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70461-06F4-4B5C-91B4-5CA1B54BE45C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4 - Θέση κεφαλίδας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l-GR"/>
              <a:t>ΤΑ ΜΕΡΗ ΤΩΝ ΦΥΤΩΝ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/>
              <a:t>Δεύτερου επιπέδου</a:t>
            </a:r>
          </a:p>
          <a:p>
            <a:pPr lvl="2" eaLnBrk="1" latinLnBrk="0" hangingPunct="1"/>
            <a:r>
              <a:rPr lang="el-GR"/>
              <a:t>Τρίτου επιπέδου</a:t>
            </a:r>
          </a:p>
          <a:p>
            <a:pPr lvl="3" eaLnBrk="1" latinLnBrk="0" hangingPunct="1"/>
            <a:r>
              <a:rPr lang="el-GR"/>
              <a:t>Τέταρτου επιπέδου</a:t>
            </a:r>
          </a:p>
          <a:p>
            <a:pPr lvl="4" eaLnBrk="1" latinLnBrk="0" hangingPunct="1"/>
            <a:r>
              <a:rPr lang="el-GR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l-GR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/>
              <a:t>Δεύτερου επιπέδου</a:t>
            </a:r>
          </a:p>
          <a:p>
            <a:pPr lvl="2" eaLnBrk="1" latinLnBrk="0" hangingPunct="1"/>
            <a:r>
              <a:rPr kumimoji="0" lang="el-GR"/>
              <a:t>Τρίτου επιπέδου</a:t>
            </a:r>
          </a:p>
          <a:p>
            <a:pPr lvl="3" eaLnBrk="1" latinLnBrk="0" hangingPunct="1"/>
            <a:r>
              <a:rPr kumimoji="0" lang="el-GR"/>
              <a:t>Τέταρτου επιπέδου</a:t>
            </a:r>
          </a:p>
          <a:p>
            <a:pPr lvl="4" eaLnBrk="1" latinLnBrk="0" hangingPunct="1"/>
            <a:r>
              <a:rPr kumimoji="0" lang="el-GR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24/3/2020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youtube.com/watch?v=RfeGHWZ4HF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aggregator/lo/photodentro-lor-8521-349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ΤΑ ΜΕΡΗ ΤΩΝ ΦΥΤΩΝ 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ΠΑΡΟΥΣΙΑΣΗ ΓΙΑ ΤΟ ΕΕΕΕΚ </a:t>
            </a:r>
          </a:p>
          <a:p>
            <a:r>
              <a:rPr lang="el-GR" dirty="0"/>
              <a:t>ΦΥΤΙΚΗ ΠΑΡΑΓΩΓΗ</a:t>
            </a:r>
          </a:p>
          <a:p>
            <a:r>
              <a:rPr lang="el-GR" dirty="0"/>
              <a:t>Γεωργία </a:t>
            </a:r>
            <a:r>
              <a:rPr lang="el-GR" dirty="0" err="1"/>
              <a:t>Μαντζουράνη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φυτά αποτελούνται:</a:t>
            </a:r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854DEE-DDF6-4BA9-BF4A-95BC3CAA5F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graphicEl>
                                              <a:dgm id="{8C854DEE-DDF6-4BA9-BF4A-95BC3CAA5F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C5805A-41F9-446D-95F4-D69ED2407E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9DC5805A-41F9-446D-95F4-D69ED2407E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9BF9BD4-BE44-4904-A3DC-861D124B4C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E9BF9BD4-BE44-4904-A3DC-861D124B4C9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B3C60C8-F77F-4701-ABE9-E2E90B949E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graphicEl>
                                              <a:dgm id="{9B3C60C8-F77F-4701-ABE9-E2E90B949E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9016295-98B4-48DF-BBD7-68AF5ECF94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graphicEl>
                                              <a:dgm id="{89016295-98B4-48DF-BBD7-68AF5ECF94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3FE70-A6F0-4766-9AEE-EDAD2BF86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graphicEl>
                                              <a:dgm id="{5633FE70-A6F0-4766-9AEE-EDAD2BF869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ΦΥΛΛΑ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φύλλα έχουν συνήθως πράσινο χρώμα </a:t>
            </a:r>
          </a:p>
          <a:p>
            <a:r>
              <a:rPr lang="el-GR" dirty="0"/>
              <a:t>Είναι το μέρος που τα φυτά μαγειρεύουν την τροφή τους</a:t>
            </a:r>
          </a:p>
          <a:p>
            <a:r>
              <a:rPr lang="el-GR" dirty="0"/>
              <a:t>Ρουφούν φως και δίνουν οξυγόνο</a:t>
            </a:r>
          </a:p>
          <a:p>
            <a:endParaRPr lang="el-GR" dirty="0"/>
          </a:p>
        </p:txBody>
      </p:sp>
      <p:pic>
        <p:nvPicPr>
          <p:cNvPr id="1027" name="Picture 3" descr="C:\Users\User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071942"/>
            <a:ext cx="442915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ΤΑ ΦΥΛΛΑ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φύλλα έχουν διάφορα σχήματα:</a:t>
            </a:r>
          </a:p>
          <a:p>
            <a:pPr>
              <a:buNone/>
            </a:pPr>
            <a:endParaRPr lang="el-GR" dirty="0"/>
          </a:p>
        </p:txBody>
      </p:sp>
      <p:pic>
        <p:nvPicPr>
          <p:cNvPr id="2051" name="Picture 3" descr="C:\Users\User\Desktop\ειδη φυλλω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5992"/>
            <a:ext cx="7620000" cy="42148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ΒΛΑΣΤΟΣ ή ΚΟΡΜΟΣ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4525963"/>
          </a:xfrm>
        </p:spPr>
        <p:txBody>
          <a:bodyPr/>
          <a:lstStyle/>
          <a:p>
            <a:endParaRPr lang="el-GR" dirty="0"/>
          </a:p>
          <a:p>
            <a:r>
              <a:rPr lang="el-GR" dirty="0"/>
              <a:t>Τα φυτά έχουν βλαστό </a:t>
            </a:r>
          </a:p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Τα δέντρα έχουν κορμό</a:t>
            </a:r>
          </a:p>
        </p:txBody>
      </p:sp>
      <p:pic>
        <p:nvPicPr>
          <p:cNvPr id="3075" name="Picture 3" descr="C:\Users\User\Desktop\img4_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785926"/>
            <a:ext cx="6429420" cy="36766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ΡΙΖΕΣ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ρίζες στηρίζουν το φυτό </a:t>
            </a:r>
          </a:p>
          <a:p>
            <a:r>
              <a:rPr lang="el-GR" dirty="0"/>
              <a:t>Με τις ρίζες το φυτό «ρουφάει» νερό και τροφή.</a:t>
            </a:r>
          </a:p>
        </p:txBody>
      </p:sp>
      <p:pic>
        <p:nvPicPr>
          <p:cNvPr id="1028" name="Picture 4" descr="C:\Users\User\Desktop\αρχείο λήψη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214686"/>
            <a:ext cx="400052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ΡΙΖΕΣ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Κάποιες ρίζες τρώγονται……</a:t>
            </a:r>
          </a:p>
          <a:p>
            <a:endParaRPr lang="el-GR" dirty="0"/>
          </a:p>
        </p:txBody>
      </p:sp>
      <p:pic>
        <p:nvPicPr>
          <p:cNvPr id="2051" name="Picture 3" descr="C:\Users\User\Desktop\αρχείο λήψης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2571744"/>
            <a:ext cx="5143536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παιδιά θα μας δείξουν τα μέρη των φυτών….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https://www.youtube.com/watch?v=RfeGHWZ4HFE</a:t>
            </a:r>
            <a:endParaRPr lang="el-GR" dirty="0"/>
          </a:p>
        </p:txBody>
      </p:sp>
      <p:pic>
        <p:nvPicPr>
          <p:cNvPr id="3074" name="Picture 2" descr="C:\Users\User\Desktop\th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2857496"/>
            <a:ext cx="442915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ΒΡΕΣ ΤΑ ΜΕΡΗ….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hlinkClick r:id="rId2"/>
            </a:endParaRPr>
          </a:p>
          <a:p>
            <a:r>
              <a:rPr lang="el-GR" dirty="0">
                <a:hlinkClick r:id="rId2"/>
              </a:rPr>
              <a:t>Ας παίξουμε ένα παιχνίδι:</a:t>
            </a:r>
          </a:p>
          <a:p>
            <a:endParaRPr lang="el-GR" dirty="0">
              <a:hlinkClick r:id="rId2"/>
            </a:endParaRPr>
          </a:p>
          <a:p>
            <a:r>
              <a:rPr lang="en-US" dirty="0">
                <a:hlinkClick r:id="rId2"/>
              </a:rPr>
              <a:t>http://photodentro.edu.gr/aggregator/lo/photodentro-lor-8521-3491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182</Words>
  <Application>Microsoft Office PowerPoint</Application>
  <PresentationFormat>Προβολή στην οθόνη (4:3)</PresentationFormat>
  <Paragraphs>45</Paragraphs>
  <Slides>9</Slides>
  <Notes>3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4" baseType="lpstr">
      <vt:lpstr>Calibri</vt:lpstr>
      <vt:lpstr>Trebuchet MS</vt:lpstr>
      <vt:lpstr>Wingdings</vt:lpstr>
      <vt:lpstr>Wingdings 2</vt:lpstr>
      <vt:lpstr>Αφθονία</vt:lpstr>
      <vt:lpstr>ΤΑ ΜΕΡΗ ΤΩΝ ΦΥΤΩΝ </vt:lpstr>
      <vt:lpstr>Τα φυτά αποτελούνται:</vt:lpstr>
      <vt:lpstr>ΤΑ ΦΥΛΛΑ</vt:lpstr>
      <vt:lpstr>ΤΑ ΦΥΛΛΑ</vt:lpstr>
      <vt:lpstr>Ο ΒΛΑΣΤΟΣ ή ΚΟΡΜΟΣ</vt:lpstr>
      <vt:lpstr>ΟΙ ΡΙΖΕΣ</vt:lpstr>
      <vt:lpstr>ΟΙ ΡΙΖΕΣ</vt:lpstr>
      <vt:lpstr>Τα παιδιά θα μας δείξουν τα μέρη των φυτών….</vt:lpstr>
      <vt:lpstr>ΒΡΕΣ ΤΑ ΜΕΡΗ….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ΜΕΡΗ ΤΩΝ ΦΥΤΩΝ</dc:title>
  <dc:creator>User</dc:creator>
  <cp:lastModifiedBy>User</cp:lastModifiedBy>
  <cp:revision>14</cp:revision>
  <dcterms:created xsi:type="dcterms:W3CDTF">2019-05-12T14:33:02Z</dcterms:created>
  <dcterms:modified xsi:type="dcterms:W3CDTF">2020-03-24T10:41:52Z</dcterms:modified>
</cp:coreProperties>
</file>