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60" r:id="rId6"/>
    <p:sldId id="274" r:id="rId7"/>
    <p:sldId id="261" r:id="rId8"/>
    <p:sldId id="275" r:id="rId9"/>
    <p:sldId id="262" r:id="rId10"/>
    <p:sldId id="279" r:id="rId11"/>
    <p:sldId id="263" r:id="rId12"/>
    <p:sldId id="265" r:id="rId13"/>
    <p:sldId id="276" r:id="rId14"/>
    <p:sldId id="266" r:id="rId15"/>
    <p:sldId id="267" r:id="rId16"/>
    <p:sldId id="277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78" r:id="rId26"/>
    <p:sldId id="28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CFD4B3-A00B-4967-A510-95F4D13F580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A25B-2A16-4A81-ABAB-AE3612778606}" type="datetimeFigureOut">
              <a:rPr lang="el-GR" smtClean="0"/>
              <a:pPr/>
              <a:t>16/05/2010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E2BF-0C16-45DB-A2C3-6348A4AA8D7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913;&#935;&#921;&#923;&#923;&#917;&#913;&#931;\&#932;&#945;%20&#941;&#947;&#947;&#961;&#945;&#966;&#940;%20&#956;&#959;&#965;\argiripoulos\active_9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10" Type="http://schemas.openxmlformats.org/officeDocument/2006/relationships/image" Target="../media/image50.gif"/><Relationship Id="rId4" Type="http://schemas.openxmlformats.org/officeDocument/2006/relationships/image" Target="../media/image45.jpeg"/><Relationship Id="rId9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gif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gif"/><Relationship Id="rId3" Type="http://schemas.openxmlformats.org/officeDocument/2006/relationships/image" Target="../media/image85.jpeg"/><Relationship Id="rId7" Type="http://schemas.openxmlformats.org/officeDocument/2006/relationships/image" Target="../media/image7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gif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0298897"/>
          <p:cNvPicPr>
            <a:picLocks noChangeAspect="1" noChangeArrowheads="1"/>
          </p:cNvPicPr>
          <p:nvPr/>
        </p:nvPicPr>
        <p:blipFill>
          <a:blip r:embed="rId4" cstate="print">
            <a:lum bright="2000"/>
          </a:blip>
          <a:srcRect/>
          <a:stretch>
            <a:fillRect/>
          </a:stretch>
        </p:blipFill>
        <p:spPr bwMode="auto">
          <a:xfrm>
            <a:off x="0" y="285728"/>
            <a:ext cx="8497888" cy="635476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714356"/>
            <a:ext cx="7772400" cy="863600"/>
          </a:xfrm>
        </p:spPr>
        <p:txBody>
          <a:bodyPr>
            <a:normAutofit fontScale="90000"/>
          </a:bodyPr>
          <a:lstStyle/>
          <a:p>
            <a:r>
              <a:rPr lang="el-GR" sz="8000" b="1" dirty="0" smtClean="0">
                <a:solidFill>
                  <a:srgbClr val="009900"/>
                </a:solidFill>
              </a:rPr>
              <a:t>ΤΑ ΦΥΤΑ</a:t>
            </a:r>
            <a:endParaRPr lang="el-GR" sz="8000" b="1" dirty="0">
              <a:solidFill>
                <a:srgbClr val="00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algn="l"/>
            <a:r>
              <a:rPr lang="el-GR" sz="2400" dirty="0" smtClean="0"/>
              <a:t>                                       </a:t>
            </a:r>
          </a:p>
          <a:p>
            <a:pPr algn="l"/>
            <a:endParaRPr lang="el-GR" sz="2400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  <a:p>
            <a:pPr algn="l"/>
            <a:r>
              <a:rPr lang="el-GR" sz="3600" dirty="0" smtClean="0"/>
              <a:t>                            </a:t>
            </a:r>
            <a:r>
              <a:rPr lang="el-GR" sz="3600" b="1" dirty="0" smtClean="0">
                <a:solidFill>
                  <a:srgbClr val="00B050"/>
                </a:solidFill>
              </a:rPr>
              <a:t>ΕΠΙΜΕΛΕΙΑ</a:t>
            </a:r>
          </a:p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               ΚΟΤΣΙΡΑΣ  ΑΧΙΛΛΕΑΣ</a:t>
            </a:r>
          </a:p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                            ΔΑΣΚΑΛΟΣ</a:t>
            </a:r>
            <a:endParaRPr lang="el-GR" sz="3600" b="1" dirty="0">
              <a:solidFill>
                <a:srgbClr val="00B050"/>
              </a:solidFill>
            </a:endParaRPr>
          </a:p>
        </p:txBody>
      </p:sp>
      <p:pic>
        <p:nvPicPr>
          <p:cNvPr id="3090" name="Picture 18" descr="C:\Documents and Settings\ΑΧΙΛΛΕΑΣ\Τα έγγραφά μου\Οι εικόνες μου\chflow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643314"/>
            <a:ext cx="2262191" cy="2286647"/>
          </a:xfrm>
          <a:prstGeom prst="rect">
            <a:avLst/>
          </a:prstGeom>
          <a:noFill/>
        </p:spPr>
      </p:pic>
      <p:pic>
        <p:nvPicPr>
          <p:cNvPr id="3091" name="Picture 19" descr="C:\Documents and Settings\ΑΧΙΛΛΕΑΣ\Τα έγγραφά μου\Οι εικόνες μου\henridollmec6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928670"/>
            <a:ext cx="1143000" cy="1895475"/>
          </a:xfrm>
          <a:prstGeom prst="rect">
            <a:avLst/>
          </a:prstGeom>
          <a:noFill/>
        </p:spPr>
      </p:pic>
      <p:pic>
        <p:nvPicPr>
          <p:cNvPr id="3093" name="Picture 21" descr="C:\Documents and Settings\ΑΧΙΛΛΕΑΣ\Τα έγγραφά μου\Οι εικόνες μου\4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57166"/>
            <a:ext cx="1685925" cy="1819275"/>
          </a:xfrm>
          <a:prstGeom prst="rect">
            <a:avLst/>
          </a:prstGeom>
          <a:noFill/>
        </p:spPr>
      </p:pic>
      <p:pic>
        <p:nvPicPr>
          <p:cNvPr id="1026" name="Picture 2" descr="C:\Documents and Settings\ΑΧΙΛΛΕΑΣ\Τα έγγραφά μου\Οι εικόνες μου\nature6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714752"/>
            <a:ext cx="1028700" cy="1371600"/>
          </a:xfrm>
          <a:prstGeom prst="rect">
            <a:avLst/>
          </a:prstGeom>
          <a:noFill/>
        </p:spPr>
      </p:pic>
      <p:pic>
        <p:nvPicPr>
          <p:cNvPr id="9" name="active_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785786" y="2071678"/>
            <a:ext cx="7000924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786050" y="2932322"/>
            <a:ext cx="4286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Τα φυτά, για να αναπτυχθούν, έχουν ανάγκη από </a:t>
            </a: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αέρα, ήλιο, χώμα</a:t>
            </a:r>
            <a:r>
              <a:rPr kumimoji="0" lang="el-GR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el-GR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και</a:t>
            </a:r>
            <a:r>
              <a:rPr kumimoji="0" lang="el-GR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νερό</a:t>
            </a:r>
            <a:r>
              <a:rPr kumimoji="0" lang="el-GR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80" name="Picture 4" descr="C:\Documents and Settings\ΑΧΙΛΛΕΑΣ\Τα έγγραφά μου\Οι εικόνες μου\desplas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479"/>
            <a:ext cx="1285884" cy="1543061"/>
          </a:xfrm>
          <a:prstGeom prst="rect">
            <a:avLst/>
          </a:prstGeom>
          <a:noFill/>
        </p:spPr>
      </p:pic>
      <p:pic>
        <p:nvPicPr>
          <p:cNvPr id="50181" name="Picture 5" descr="C:\Documents and Settings\ΑΧΙΛΛΕΑΣ\Τα έγγραφά μου\Οι εικόνες μου\ΓΔΣΣςΤ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1643074" cy="1430704"/>
          </a:xfrm>
          <a:prstGeom prst="rect">
            <a:avLst/>
          </a:prstGeom>
          <a:noFill/>
        </p:spPr>
      </p:pic>
      <p:pic>
        <p:nvPicPr>
          <p:cNvPr id="50182" name="Picture 6" descr="C:\Documents and Settings\ΑΧΙΛΛΕΑΣ\Τα έγγραφά μου\Οι εικόνες μου\thwea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85728"/>
            <a:ext cx="1643074" cy="1562924"/>
          </a:xfrm>
          <a:prstGeom prst="rect">
            <a:avLst/>
          </a:prstGeom>
          <a:noFill/>
        </p:spPr>
      </p:pic>
      <p:pic>
        <p:nvPicPr>
          <p:cNvPr id="50183" name="Picture 7" descr="C:\Documents and Settings\ΑΧΙΛΛΕΑΣ\Τα έγγραφά μου\Οι εικόνες μου\48283-1088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8604"/>
            <a:ext cx="192500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ΠΑΡΑΓΩΓΗ ΤΡΟΦΗΣ -  ΦΩΤΟΣΥΝΘΕΣΗ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6143636" y="4214818"/>
            <a:ext cx="2667000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>
                <a:latin typeface="Arial Black" pitchFamily="34" charset="0"/>
              </a:rPr>
              <a:t>Οι ξυλώδεις 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l-GR" dirty="0">
                <a:latin typeface="Arial Black" pitchFamily="34" charset="0"/>
              </a:rPr>
              <a:t>σωλήνες</a:t>
            </a:r>
          </a:p>
          <a:p>
            <a:pPr algn="ctr"/>
            <a:r>
              <a:rPr lang="el-GR" dirty="0">
                <a:latin typeface="Arial Black" pitchFamily="34" charset="0"/>
              </a:rPr>
              <a:t>μεταφέρουν</a:t>
            </a:r>
          </a:p>
          <a:p>
            <a:pPr algn="ctr"/>
            <a:r>
              <a:rPr lang="el-GR" dirty="0">
                <a:latin typeface="Arial Black" pitchFamily="34" charset="0"/>
              </a:rPr>
              <a:t>το</a:t>
            </a:r>
            <a:r>
              <a:rPr lang="el-GR" b="1" dirty="0">
                <a:latin typeface="Arial Black" pitchFamily="34" charset="0"/>
              </a:rPr>
              <a:t> </a:t>
            </a:r>
            <a:r>
              <a:rPr 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νερό </a:t>
            </a:r>
            <a:r>
              <a:rPr lang="el-GR" dirty="0">
                <a:latin typeface="Arial Black" pitchFamily="34" charset="0"/>
              </a:rPr>
              <a:t>στα 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l-GR" dirty="0">
                <a:latin typeface="Arial Black" pitchFamily="34" charset="0"/>
              </a:rPr>
              <a:t>φύλλα</a:t>
            </a:r>
          </a:p>
        </p:txBody>
      </p:sp>
      <p:pic>
        <p:nvPicPr>
          <p:cNvPr id="19459" name="Picture 3" descr="C:\Documents and Settings\ΑΧΙΛΛΕΑΣ\Τα έγγραφά μου\Οι εικόνες μου\sunny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928670"/>
            <a:ext cx="2857500" cy="952500"/>
          </a:xfrm>
          <a:prstGeom prst="rect">
            <a:avLst/>
          </a:prstGeom>
          <a:noFill/>
        </p:spPr>
      </p:pic>
      <p:sp>
        <p:nvSpPr>
          <p:cNvPr id="13" name="12 - Στρογγυλεμένο ορθογώνιο"/>
          <p:cNvSpPr/>
          <p:nvPr/>
        </p:nvSpPr>
        <p:spPr>
          <a:xfrm>
            <a:off x="428596" y="4857760"/>
            <a:ext cx="278608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 Black" pitchFamily="34" charset="0"/>
              </a:rPr>
              <a:t>Οι ρίζες παίρνουν</a:t>
            </a:r>
          </a:p>
          <a:p>
            <a:pPr algn="ctr"/>
            <a:r>
              <a:rPr lang="el-GR" dirty="0" smtClean="0">
                <a:latin typeface="Arial Black" pitchFamily="34" charset="0"/>
              </a:rPr>
              <a:t>το 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νερό</a:t>
            </a:r>
            <a:r>
              <a:rPr lang="el-GR" dirty="0" smtClean="0">
                <a:latin typeface="Arial Black" pitchFamily="34" charset="0"/>
              </a:rPr>
              <a:t> και τα </a:t>
            </a:r>
            <a:r>
              <a:rPr lang="el-GR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άλατα</a:t>
            </a:r>
            <a:endParaRPr lang="el-GR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462" name="Picture 6" descr="C:\Documents and Settings\ΑΧΙΛΛΕΑΣ\Τα έγγραφά μου\Οι εικόνες μου\Blume0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071678"/>
            <a:ext cx="952500" cy="952500"/>
          </a:xfrm>
          <a:prstGeom prst="rect">
            <a:avLst/>
          </a:prstGeom>
          <a:noFill/>
        </p:spPr>
      </p:pic>
      <p:pic>
        <p:nvPicPr>
          <p:cNvPr id="19463" name="Picture 7" descr="C:\Documents and Settings\ΑΧΙΛΛΕΑΣ\Τα έγγραφά μου\Οι εικόνες μου\ΨΣΨ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071678"/>
            <a:ext cx="1511300" cy="847725"/>
          </a:xfrm>
          <a:prstGeom prst="rect">
            <a:avLst/>
          </a:prstGeom>
          <a:noFill/>
        </p:spPr>
      </p:pic>
      <p:sp>
        <p:nvSpPr>
          <p:cNvPr id="18" name="17 - Διάγραμμα ροής: Αρχή/τέλος εργασίας"/>
          <p:cNvSpPr/>
          <p:nvPr/>
        </p:nvSpPr>
        <p:spPr>
          <a:xfrm>
            <a:off x="285720" y="1357298"/>
            <a:ext cx="1571636" cy="5000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ΗΛΙΟΣ,ΑΕΡΑΣ</a:t>
            </a:r>
            <a:endParaRPr lang="el-GR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V="1">
            <a:off x="3286116" y="5214950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500430" y="1142984"/>
          <a:ext cx="3268459" cy="4857784"/>
        </p:xfrm>
        <a:graphic>
          <a:graphicData uri="http://schemas.openxmlformats.org/presentationml/2006/ole">
            <p:oleObj spid="_x0000_s19465" name="CorelDRAW" r:id="rId8" imgW="3728160" imgH="6080040" progId="CorelDRAW.Graphic.12">
              <p:embed/>
            </p:oleObj>
          </a:graphicData>
        </a:graphic>
      </p:graphicFrame>
      <p:grpSp>
        <p:nvGrpSpPr>
          <p:cNvPr id="23" name="Group 61"/>
          <p:cNvGrpSpPr>
            <a:grpSpLocks/>
          </p:cNvGrpSpPr>
          <p:nvPr/>
        </p:nvGrpSpPr>
        <p:grpSpPr bwMode="auto">
          <a:xfrm>
            <a:off x="4286248" y="2643182"/>
            <a:ext cx="1981200" cy="1138238"/>
            <a:chOff x="2880" y="1440"/>
            <a:chExt cx="1248" cy="717"/>
          </a:xfrm>
        </p:grpSpPr>
        <p:pic>
          <p:nvPicPr>
            <p:cNvPr id="24" name="Picture 58" descr="arrowright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08" y="1440"/>
              <a:ext cx="720" cy="709"/>
            </a:xfrm>
            <a:prstGeom prst="rect">
              <a:avLst/>
            </a:prstGeom>
            <a:noFill/>
          </p:spPr>
        </p:pic>
        <p:pic>
          <p:nvPicPr>
            <p:cNvPr id="25" name="Picture 59" descr="arrowleft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0" y="1440"/>
              <a:ext cx="728" cy="717"/>
            </a:xfrm>
            <a:prstGeom prst="rect">
              <a:avLst/>
            </a:prstGeom>
            <a:noFill/>
          </p:spPr>
        </p:pic>
      </p:grpSp>
      <p:sp>
        <p:nvSpPr>
          <p:cNvPr id="16" name="15 - Δεξιό βέλος"/>
          <p:cNvSpPr/>
          <p:nvPr/>
        </p:nvSpPr>
        <p:spPr>
          <a:xfrm>
            <a:off x="6215074" y="1928802"/>
            <a:ext cx="157163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ΟΞΥΓΟΝΟ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ΦΥΛΛΑ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21506" name="Picture 2" descr="C:\Documents and Settings\ΑΧΙΛΛΕΑΣ\Τα έγγραφά μου\Οι εικόνες μου\Blume02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85992"/>
            <a:ext cx="7364544" cy="3133667"/>
          </a:xfrm>
          <a:prstGeom prst="rect">
            <a:avLst/>
          </a:prstGeom>
          <a:noFill/>
        </p:spPr>
      </p:pic>
      <p:sp>
        <p:nvSpPr>
          <p:cNvPr id="6" name="5 - Στρογγυλεμένο ορθογώνιο"/>
          <p:cNvSpPr/>
          <p:nvPr/>
        </p:nvSpPr>
        <p:spPr>
          <a:xfrm>
            <a:off x="4214810" y="4714884"/>
            <a:ext cx="278608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ΧΛΩΡΟΦΥΛΛΗ</a:t>
            </a:r>
            <a:endParaRPr lang="el-GR" dirty="0"/>
          </a:p>
        </p:txBody>
      </p:sp>
      <p:sp>
        <p:nvSpPr>
          <p:cNvPr id="7" name="6 - Διάγραμμα ροής: Αρχή/τέλος εργασίας"/>
          <p:cNvSpPr/>
          <p:nvPr/>
        </p:nvSpPr>
        <p:spPr>
          <a:xfrm>
            <a:off x="1785918" y="1357298"/>
            <a:ext cx="5572164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ΤΑ ΦΥΛΛΑ ΕΧΟΥΝ ΜΙΑ ΟΥΣΙΑ   ΤΗΝ ΧΛΩΡΟΦΥΛΛΗ</a:t>
            </a:r>
            <a:endParaRPr lang="el-GR" dirty="0"/>
          </a:p>
        </p:txBody>
      </p:sp>
      <p:sp>
        <p:nvSpPr>
          <p:cNvPr id="12" name="11 - Διάγραμμα ροής: Αρχή/τέλος εργασίας"/>
          <p:cNvSpPr/>
          <p:nvPr/>
        </p:nvSpPr>
        <p:spPr>
          <a:xfrm>
            <a:off x="1643042" y="5857892"/>
            <a:ext cx="6500858" cy="5715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ΤΡΟΦΗ ΓΙΝΕΤΑΙ  ΣΤΑ ΦΥΛΛΑ ΤΟΥ ΦΥΤΟΥ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ΑΧΙΛΛΕΑΣ\Τα έγγραφά μου\Οι εικόνες μου\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428760" cy="1428760"/>
          </a:xfrm>
          <a:prstGeom prst="rect">
            <a:avLst/>
          </a:prstGeom>
          <a:noFill/>
        </p:spPr>
      </p:pic>
      <p:sp>
        <p:nvSpPr>
          <p:cNvPr id="10" name="9 - Έλλειψη"/>
          <p:cNvSpPr/>
          <p:nvPr/>
        </p:nvSpPr>
        <p:spPr>
          <a:xfrm>
            <a:off x="714348" y="714356"/>
            <a:ext cx="8001056" cy="5286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3286116" y="1357298"/>
            <a:ext cx="3571900" cy="4071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Στα </a:t>
            </a:r>
            <a:r>
              <a:rPr kumimoji="0" lang="el-GR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φύλλα</a:t>
            </a: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το φυτό «μαγειρεύει» την τροφή που χρειάζεται. Χρησιμοποιεί το φως του ήλιου, τον αέρα και το νερό. Η έτοιμη τροφή μεταφέρεται από το βλαστό σε όλα τα μέρη του φυτού.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8" name="Picture 10" descr="C:\Documents and Settings\ΑΧΙΛΛΕΑΣ\Τα έγγραφά μου\Οι εικόνες μου\line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929330"/>
            <a:ext cx="7215238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ΤΑ  ΜΕΡΗ ΤΟΥ ΦΥΤΟΥ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2" descr="C:\Documents and Settings\ΑΧΙΛΛΕΑΣ\Τα έγγραφά μου\Οι εικόνες μου\TYUU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3116"/>
            <a:ext cx="3376555" cy="3357586"/>
          </a:xfrm>
          <a:prstGeom prst="rect">
            <a:avLst/>
          </a:prstGeom>
          <a:noFill/>
        </p:spPr>
      </p:pic>
      <p:sp>
        <p:nvSpPr>
          <p:cNvPr id="8" name="7 - Αριστερό βέλος"/>
          <p:cNvSpPr/>
          <p:nvPr/>
        </p:nvSpPr>
        <p:spPr>
          <a:xfrm>
            <a:off x="5357818" y="2928934"/>
            <a:ext cx="1500198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ΦΥΛΛΑ</a:t>
            </a:r>
            <a:endParaRPr lang="el-GR" dirty="0"/>
          </a:p>
        </p:txBody>
      </p:sp>
      <p:sp>
        <p:nvSpPr>
          <p:cNvPr id="9" name="8 - Αριστερό βέλος"/>
          <p:cNvSpPr/>
          <p:nvPr/>
        </p:nvSpPr>
        <p:spPr>
          <a:xfrm>
            <a:off x="4429124" y="4000504"/>
            <a:ext cx="200026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ΚΟΡΜΟΣ</a:t>
            </a:r>
            <a:endParaRPr lang="el-GR" dirty="0"/>
          </a:p>
        </p:txBody>
      </p:sp>
      <p:sp>
        <p:nvSpPr>
          <p:cNvPr id="10" name="9 - Αριστερό βέλος"/>
          <p:cNvSpPr/>
          <p:nvPr/>
        </p:nvSpPr>
        <p:spPr>
          <a:xfrm>
            <a:off x="4714876" y="4572008"/>
            <a:ext cx="1500198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ΡΙΖΑ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ΑΧΙΛΛΕΑΣ\Τα έγγραφά μου\Οι εικόνες μου\sabo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25499"/>
            <a:ext cx="2571768" cy="5213211"/>
          </a:xfrm>
          <a:prstGeom prst="rect">
            <a:avLst/>
          </a:prstGeom>
          <a:noFill/>
        </p:spPr>
      </p:pic>
      <p:sp>
        <p:nvSpPr>
          <p:cNvPr id="5" name="4 - Στρογγυλεμένο ορθογώνιο"/>
          <p:cNvSpPr/>
          <p:nvPr/>
        </p:nvSpPr>
        <p:spPr>
          <a:xfrm>
            <a:off x="4929190" y="1142984"/>
            <a:ext cx="3857652" cy="457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r>
              <a:rPr lang="el-GR" sz="4000" dirty="0" smtClean="0"/>
              <a:t>ΤΟ ΦΥΤΟ ΣΙΓΑ</a:t>
            </a:r>
          </a:p>
          <a:p>
            <a:pPr algn="ctr"/>
            <a:r>
              <a:rPr lang="el-GR" sz="4000" dirty="0" smtClean="0"/>
              <a:t>ΣΙΓΑ</a:t>
            </a:r>
          </a:p>
          <a:p>
            <a:pPr algn="ctr"/>
            <a:r>
              <a:rPr lang="el-GR" sz="4000" dirty="0" smtClean="0"/>
              <a:t>ΜΕΓΑΛΩΝΕΙ</a:t>
            </a:r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  <a:p>
            <a:pPr algn="ctr"/>
            <a:endParaRPr lang="el-G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Τι μας προσφέρουν τα φυτά;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978400" cy="408624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>
                <a:solidFill>
                  <a:srgbClr val="00B0F0"/>
                </a:solidFill>
              </a:rPr>
              <a:t>Τροφή</a:t>
            </a:r>
          </a:p>
          <a:p>
            <a:r>
              <a:rPr lang="el-GR" b="1" dirty="0">
                <a:solidFill>
                  <a:srgbClr val="00B0F0"/>
                </a:solidFill>
              </a:rPr>
              <a:t>Οξυγόνο</a:t>
            </a:r>
          </a:p>
          <a:p>
            <a:r>
              <a:rPr lang="el-GR" b="1" dirty="0">
                <a:solidFill>
                  <a:srgbClr val="00B0F0"/>
                </a:solidFill>
              </a:rPr>
              <a:t>Καύσιμη ύλη</a:t>
            </a:r>
          </a:p>
          <a:p>
            <a:r>
              <a:rPr lang="el-GR" b="1" dirty="0">
                <a:solidFill>
                  <a:srgbClr val="00B0F0"/>
                </a:solidFill>
              </a:rPr>
              <a:t>Παραγωγή χαρτιού</a:t>
            </a:r>
          </a:p>
          <a:p>
            <a:r>
              <a:rPr lang="el-GR" b="1" dirty="0">
                <a:solidFill>
                  <a:srgbClr val="00B0F0"/>
                </a:solidFill>
              </a:rPr>
              <a:t>Κατασκευή επίπλων</a:t>
            </a:r>
          </a:p>
          <a:p>
            <a:r>
              <a:rPr lang="el-GR" b="1" dirty="0">
                <a:solidFill>
                  <a:srgbClr val="00B0F0"/>
                </a:solidFill>
              </a:rPr>
              <a:t>Συγκρατούν το νερό</a:t>
            </a:r>
          </a:p>
          <a:p>
            <a:r>
              <a:rPr lang="el-GR" b="1" dirty="0">
                <a:solidFill>
                  <a:srgbClr val="00B0F0"/>
                </a:solidFill>
              </a:rPr>
              <a:t>Συγκρατούν το </a:t>
            </a:r>
            <a:r>
              <a:rPr lang="el-GR" b="1" dirty="0" smtClean="0">
                <a:solidFill>
                  <a:srgbClr val="00B0F0"/>
                </a:solidFill>
              </a:rPr>
              <a:t>έδαφος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l-GR" b="1" dirty="0" smtClean="0">
                <a:solidFill>
                  <a:srgbClr val="00B0F0"/>
                </a:solidFill>
              </a:rPr>
              <a:t>Καταφύγιο ζώων</a:t>
            </a:r>
          </a:p>
          <a:p>
            <a:r>
              <a:rPr lang="el-GR" b="1" dirty="0" smtClean="0">
                <a:solidFill>
                  <a:srgbClr val="00B0F0"/>
                </a:solidFill>
              </a:rPr>
              <a:t>Ομορφιά</a:t>
            </a:r>
          </a:p>
          <a:p>
            <a:r>
              <a:rPr lang="el-GR" b="1" dirty="0" smtClean="0">
                <a:solidFill>
                  <a:srgbClr val="00B0F0"/>
                </a:solidFill>
              </a:rPr>
              <a:t>Σκιά  και δροσιά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28775"/>
            <a:ext cx="4032250" cy="273685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el-GR" b="1" dirty="0">
                <a:solidFill>
                  <a:srgbClr val="00B0F0"/>
                </a:solidFill>
              </a:rPr>
              <a:t>Επίσης από πολλά φυτά παρασκευάζονται: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b="1" dirty="0">
                <a:solidFill>
                  <a:srgbClr val="00B0F0"/>
                </a:solidFill>
              </a:rPr>
              <a:t>Φάρμακα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b="1" dirty="0">
                <a:solidFill>
                  <a:srgbClr val="00B0F0"/>
                </a:solidFill>
              </a:rPr>
              <a:t>Αρώματα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b="1" dirty="0">
                <a:solidFill>
                  <a:srgbClr val="00B0F0"/>
                </a:solidFill>
              </a:rPr>
              <a:t>Ρούχα κλπ</a:t>
            </a:r>
            <a:r>
              <a:rPr lang="el-GR" b="1" dirty="0" smtClean="0">
                <a:solidFill>
                  <a:srgbClr val="00B0F0"/>
                </a:solidFill>
              </a:rPr>
              <a:t>.</a:t>
            </a:r>
          </a:p>
          <a:p>
            <a:pPr marL="533400" indent="-533400"/>
            <a:endParaRPr lang="el-GR" dirty="0"/>
          </a:p>
        </p:txBody>
      </p:sp>
      <p:pic>
        <p:nvPicPr>
          <p:cNvPr id="44033" name="Picture 1" descr="C:\Documents and Settings\ΑΧΙΛΛΕΑΣ\Τα έγγραφά μου\Οι εικόνες μου\RoseSpinn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071942"/>
            <a:ext cx="633413" cy="1905000"/>
          </a:xfrm>
          <a:prstGeom prst="rect">
            <a:avLst/>
          </a:prstGeom>
          <a:noFill/>
        </p:spPr>
      </p:pic>
      <p:pic>
        <p:nvPicPr>
          <p:cNvPr id="44034" name="Picture 2" descr="C:\Documents and Settings\ΑΧΙΛΛΕΑΣ\Τα έγγραφά μου\Οι εικόνες μου\waterlil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1143000" cy="104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</a:rPr>
              <a:t>ΤΡΟΦΙΚΗ  ΑΛΥΣΙΔΑ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286116" y="2214554"/>
            <a:ext cx="257176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Τα φυτοφάγα ζώα τρώνε φυτά</a:t>
            </a:r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5500694" y="2285992"/>
            <a:ext cx="257176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Τα σαρκοφάγα ζώα τρώνε τα φυτοφάγα</a:t>
            </a:r>
          </a:p>
          <a:p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1000100" y="2285992"/>
            <a:ext cx="257176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Τα  φυτά παράγουν την τροφή</a:t>
            </a:r>
            <a:endParaRPr lang="el-GR" dirty="0"/>
          </a:p>
        </p:txBody>
      </p:sp>
      <p:pic>
        <p:nvPicPr>
          <p:cNvPr id="6" name="Picture 3" descr="C:\Documents and Settings\ΑΧΙΛΛΕΑΣ\Τα έγγραφά μου\Οι εικόνες μου\ZVA\wolf_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86322"/>
            <a:ext cx="1143008" cy="1688922"/>
          </a:xfrm>
          <a:prstGeom prst="rect">
            <a:avLst/>
          </a:prstGeom>
          <a:noFill/>
        </p:spPr>
      </p:pic>
      <p:pic>
        <p:nvPicPr>
          <p:cNvPr id="10" name="Picture 3" descr="C:\Documents and Settings\ΑΧΙΛΛΕΑΣ\Τα έγγραφά μου\Οι εικόνες μου\ZVA\goat-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54271"/>
            <a:ext cx="1571636" cy="1213193"/>
          </a:xfrm>
          <a:prstGeom prst="rect">
            <a:avLst/>
          </a:prstGeom>
          <a:noFill/>
        </p:spPr>
      </p:pic>
      <p:pic>
        <p:nvPicPr>
          <p:cNvPr id="46082" name="Picture 2" descr="C:\Documents and Settings\ΑΧΙΛΛΕΑΣ\Τα έγγραφά μου\Οι εικόνες μου\faskomh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72074"/>
            <a:ext cx="171118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ΤΑ ΦΥΤΑ ΣΤΗ ΔΙΑΤΡΟΦΗ ΜΑΣ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714348" y="1785926"/>
            <a:ext cx="242889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ΦΡΟΥΤΑ</a:t>
            </a:r>
            <a:endParaRPr lang="el-GR" dirty="0"/>
          </a:p>
        </p:txBody>
      </p:sp>
      <p:sp>
        <p:nvSpPr>
          <p:cNvPr id="6" name="5 - Έλλειψη"/>
          <p:cNvSpPr/>
          <p:nvPr/>
        </p:nvSpPr>
        <p:spPr>
          <a:xfrm>
            <a:off x="3857620" y="1714488"/>
            <a:ext cx="221457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ΛΑΧΑΝΙΚΑ</a:t>
            </a:r>
            <a:endParaRPr lang="el-GR" dirty="0"/>
          </a:p>
        </p:txBody>
      </p:sp>
      <p:sp>
        <p:nvSpPr>
          <p:cNvPr id="7" name="6 - Έλλειψη"/>
          <p:cNvSpPr/>
          <p:nvPr/>
        </p:nvSpPr>
        <p:spPr>
          <a:xfrm>
            <a:off x="6357950" y="1714488"/>
            <a:ext cx="2214578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ΔΗΜΗΤΡΙΑΚΑ</a:t>
            </a:r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1285852" y="4000504"/>
            <a:ext cx="228601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ΑΡΩΜΑΤΙΚΑ ΦΥΤΑ</a:t>
            </a:r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4643438" y="4143380"/>
            <a:ext cx="250033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ΞΗΡΟΙ ΚΑΡΠΟΙ</a:t>
            </a:r>
            <a:endParaRPr lang="el-GR" dirty="0"/>
          </a:p>
        </p:txBody>
      </p:sp>
      <p:pic>
        <p:nvPicPr>
          <p:cNvPr id="51202" name="Picture 2" descr="C:\Documents and Settings\ΑΧΙΛΛΕΑΣ\Τα έγγραφά μου\Οι εικόνες μου\Strawberry_laugh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000504"/>
            <a:ext cx="1123950" cy="1371600"/>
          </a:xfrm>
          <a:prstGeom prst="rect">
            <a:avLst/>
          </a:prstGeom>
          <a:noFill/>
        </p:spPr>
      </p:pic>
      <p:pic>
        <p:nvPicPr>
          <p:cNvPr id="51203" name="Picture 3" descr="C:\Documents and Settings\ΑΧΙΛΛΕΑΣ\Τα έγγραφά μου\Οι εικόνες μου\Rasberr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642942" cy="1143000"/>
          </a:xfrm>
          <a:prstGeom prst="rect">
            <a:avLst/>
          </a:prstGeom>
          <a:noFill/>
        </p:spPr>
      </p:pic>
      <p:pic>
        <p:nvPicPr>
          <p:cNvPr id="51204" name="Picture 4" descr="C:\Documents and Settings\ΑΧΙΛΛΕΑΣ\Τα έγγραφά μου\Οι εικόνες μου\banane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643578"/>
            <a:ext cx="10763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ΦΡΟΥΤΑ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058" name="Picture 2" descr="C:\Documents and Settings\ΑΧΙΛΛΕΑΣ\Τα έγγραφά μου\Οι εικόνες μου\frouta_20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7890183" cy="5424501"/>
          </a:xfrm>
          <a:prstGeom prst="rect">
            <a:avLst/>
          </a:prstGeom>
          <a:noFill/>
        </p:spPr>
      </p:pic>
      <p:pic>
        <p:nvPicPr>
          <p:cNvPr id="45059" name="Picture 3" descr="C:\Documents and Settings\ΑΧΙΛΛΕΑΣ\Τα έγγραφά μου\Οι εικόνες μου\Orange_m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0"/>
            <a:ext cx="857250" cy="1028700"/>
          </a:xfrm>
          <a:prstGeom prst="rect">
            <a:avLst/>
          </a:prstGeom>
          <a:noFill/>
        </p:spPr>
      </p:pic>
      <p:pic>
        <p:nvPicPr>
          <p:cNvPr id="45060" name="Picture 4" descr="C:\Documents and Settings\ΑΧΙΛΛΕΑΣ\Τα έγγραφά μου\Οι εικόνες μου\pastequ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85728"/>
            <a:ext cx="952500" cy="666750"/>
          </a:xfrm>
          <a:prstGeom prst="rect">
            <a:avLst/>
          </a:prstGeom>
          <a:noFill/>
        </p:spPr>
      </p:pic>
      <p:pic>
        <p:nvPicPr>
          <p:cNvPr id="45061" name="Picture 5" descr="C:\Documents and Settings\ΑΧΙΛΛΕΑΣ\Τα έγγραφά μου\Οι εικόνες μου\Pineapple_ma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752475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863600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rgbClr val="009900"/>
                </a:solidFill>
              </a:rPr>
              <a:t>ΚΑΤΗΓΟΡΙΕΣ  ΦΥΤΩΝ</a:t>
            </a:r>
            <a:endParaRPr lang="el-GR" sz="5400" b="1" dirty="0">
              <a:solidFill>
                <a:srgbClr val="00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214422"/>
            <a:ext cx="8713788" cy="547211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Arial"/>
                <a:ea typeface="Times New Roman"/>
                <a:cs typeface="Times New Roman"/>
              </a:rPr>
              <a:t>.</a:t>
            </a:r>
            <a:endParaRPr lang="el-GR" sz="2000" dirty="0">
              <a:ea typeface="Times New Roman"/>
              <a:cs typeface="Times New Roman"/>
            </a:endParaRPr>
          </a:p>
          <a:p>
            <a:pPr algn="l"/>
            <a:endParaRPr lang="el-GR" sz="2400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28596" y="1643050"/>
            <a:ext cx="200026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ΠΟΕΣ</a:t>
            </a:r>
            <a:endParaRPr lang="el-GR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143240" y="1714488"/>
            <a:ext cx="192882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ΘΑΜΝΟΙ</a:t>
            </a:r>
            <a:endParaRPr lang="el-GR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000760" y="1643050"/>
            <a:ext cx="192882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ΔΕΝΤΡΑ</a:t>
            </a:r>
            <a:endParaRPr lang="el-GR" dirty="0"/>
          </a:p>
        </p:txBody>
      </p:sp>
      <p:pic>
        <p:nvPicPr>
          <p:cNvPr id="2050" name="Picture 2" descr="C:\Documents and Settings\ΑΧΙΛΛΕΑΣ\Τα έγγραφά μου\Οι εικόνες μου\plantlif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00372"/>
            <a:ext cx="685800" cy="2695575"/>
          </a:xfrm>
          <a:prstGeom prst="rect">
            <a:avLst/>
          </a:prstGeom>
          <a:noFill/>
        </p:spPr>
      </p:pic>
      <p:pic>
        <p:nvPicPr>
          <p:cNvPr id="2051" name="Picture 3" descr="C:\Documents and Settings\ΑΧΙΛΛΕΑΣ\Τα έγγραφά μου\Οι εικόνες μου\butterfli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429000"/>
            <a:ext cx="2000264" cy="2286016"/>
          </a:xfrm>
          <a:prstGeom prst="rect">
            <a:avLst/>
          </a:prstGeom>
          <a:noFill/>
        </p:spPr>
      </p:pic>
      <p:pic>
        <p:nvPicPr>
          <p:cNvPr id="2054" name="Picture 6" descr="http://www.heathersanimations.com/gardening/pic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786190"/>
            <a:ext cx="2960794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5"/>
                </a:solidFill>
              </a:rPr>
              <a:t>ΛΑΧΑΝΙΚΑ</a:t>
            </a:r>
            <a:endParaRPr lang="el-GR" b="1" dirty="0">
              <a:solidFill>
                <a:schemeClr val="accent5"/>
              </a:solidFill>
            </a:endParaRPr>
          </a:p>
        </p:txBody>
      </p:sp>
      <p:pic>
        <p:nvPicPr>
          <p:cNvPr id="46082" name="Picture 2" descr="C:\Documents and Settings\ΑΧΙΛΛΕΑΣ\Τα έγγραφά μου\Οι εικόνες μου\104-0472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7427915" cy="5540084"/>
          </a:xfrm>
          <a:prstGeom prst="rect">
            <a:avLst/>
          </a:prstGeom>
          <a:noFill/>
        </p:spPr>
      </p:pic>
      <p:pic>
        <p:nvPicPr>
          <p:cNvPr id="46083" name="Picture 3" descr="C:\Documents and Settings\ΑΧΙΛΛΕΑΣ\Τα έγγραφά μου\Οι εικόνες μου\Carrot_jump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0"/>
            <a:ext cx="485775" cy="2057400"/>
          </a:xfrm>
          <a:prstGeom prst="rect">
            <a:avLst/>
          </a:prstGeom>
          <a:noFill/>
        </p:spPr>
      </p:pic>
      <p:pic>
        <p:nvPicPr>
          <p:cNvPr id="46085" name="Picture 5" descr="http://www.heathersanimations.com/food/gurk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581025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</a:rPr>
              <a:t>ΔΗΜΗΤΡΙΑΚΑ</a:t>
            </a:r>
            <a:endParaRPr lang="el-GR" b="1" dirty="0">
              <a:solidFill>
                <a:schemeClr val="tx2"/>
              </a:solidFill>
            </a:endParaRPr>
          </a:p>
        </p:txBody>
      </p:sp>
      <p:pic>
        <p:nvPicPr>
          <p:cNvPr id="47106" name="Picture 2" descr="C:\Documents and Settings\ΑΧΙΛΛΕΑΣ\Τα έγγραφά μου\Οι εικόνες μου\g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3019266" cy="2000264"/>
          </a:xfrm>
          <a:prstGeom prst="rect">
            <a:avLst/>
          </a:prstGeom>
          <a:noFill/>
        </p:spPr>
      </p:pic>
      <p:pic>
        <p:nvPicPr>
          <p:cNvPr id="47107" name="Picture 3" descr="C:\Documents and Settings\ΑΧΙΛΛΕΑΣ\Τα έγγραφά μου\Οι εικόνες μου\250px-Maispflan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857364"/>
            <a:ext cx="2071702" cy="2759392"/>
          </a:xfrm>
          <a:prstGeom prst="rect">
            <a:avLst/>
          </a:prstGeom>
          <a:noFill/>
        </p:spPr>
      </p:pic>
      <p:pic>
        <p:nvPicPr>
          <p:cNvPr id="47108" name="Picture 4" descr="C:\Documents and Settings\ΑΧΙΛΛΕΑΣ\Τα έγγραφά μου\Οι εικόνες μου\180px-Hordeum-bar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857364"/>
            <a:ext cx="2000248" cy="2233606"/>
          </a:xfrm>
          <a:prstGeom prst="rect">
            <a:avLst/>
          </a:prstGeom>
          <a:noFill/>
        </p:spPr>
      </p:pic>
      <p:pic>
        <p:nvPicPr>
          <p:cNvPr id="47109" name="Picture 5" descr="C:\Documents and Settings\ΑΧΙΛΛΕΑΣ\Τα έγγραφά μου\Οι εικόνες μου\180px-White_be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929198"/>
            <a:ext cx="1714500" cy="1457325"/>
          </a:xfrm>
          <a:prstGeom prst="rect">
            <a:avLst/>
          </a:prstGeom>
          <a:noFill/>
        </p:spPr>
      </p:pic>
      <p:pic>
        <p:nvPicPr>
          <p:cNvPr id="47110" name="Picture 6" descr="C:\Documents and Settings\ΑΧΙΛΛΕΑΣ\Τα έγγραφά μου\Οι εικόνες μου\270px-3_types_of_lent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714884"/>
            <a:ext cx="3429000" cy="1930400"/>
          </a:xfrm>
          <a:prstGeom prst="rect">
            <a:avLst/>
          </a:prstGeom>
          <a:noFill/>
        </p:spPr>
      </p:pic>
      <p:pic>
        <p:nvPicPr>
          <p:cNvPr id="47111" name="Picture 7" descr="C:\Documents and Settings\ΑΧΙΛΛΕΑΣ\Τα έγγραφά μου\Οι εικόνες μου\200px-Koeh-2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286256"/>
            <a:ext cx="1785950" cy="2339595"/>
          </a:xfrm>
          <a:prstGeom prst="rect">
            <a:avLst/>
          </a:prstGeom>
          <a:noFill/>
        </p:spPr>
      </p:pic>
      <p:pic>
        <p:nvPicPr>
          <p:cNvPr id="47112" name="Picture 8" descr="C:\Documents and Settings\ΑΧΙΛΛΕΑΣ\Τα έγγραφά μου\Οι εικόνες μου\Cor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14290"/>
            <a:ext cx="857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ΑΡΩΜΑΤΙΚΑ ΦΥΤΑ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49167" name="Picture 15" descr="C:\Documents and Settings\ΑΧΙΛΛΕΑΣ\Τα έγγραφά μου\Οι εικόνες μου\vasilik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694684" cy="1928826"/>
          </a:xfrm>
          <a:prstGeom prst="rect">
            <a:avLst/>
          </a:prstGeom>
          <a:noFill/>
        </p:spPr>
      </p:pic>
      <p:pic>
        <p:nvPicPr>
          <p:cNvPr id="49168" name="Picture 16" descr="C:\Documents and Settings\ΑΧΙΛΛΕΑΣ\Τα έγγραφά μου\Οι εικόνες μου\rig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3476625" cy="2238375"/>
          </a:xfrm>
          <a:prstGeom prst="rect">
            <a:avLst/>
          </a:prstGeom>
          <a:noFill/>
        </p:spPr>
      </p:pic>
      <p:pic>
        <p:nvPicPr>
          <p:cNvPr id="49169" name="Picture 17" descr="C:\Documents and Settings\ΑΧΙΛΛΕΑΣ\Τα έγγραφά μου\Οι εικόνες μου\thym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4071942"/>
            <a:ext cx="2643206" cy="1982405"/>
          </a:xfrm>
          <a:prstGeom prst="rect">
            <a:avLst/>
          </a:prstGeom>
          <a:noFill/>
        </p:spPr>
      </p:pic>
      <p:pic>
        <p:nvPicPr>
          <p:cNvPr id="49170" name="Picture 18" descr="C:\Documents and Settings\ΑΧΙΛΛΕΑΣ\Τα έγγραφά μου\Οι εικόνες μου\me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5" y="3786190"/>
            <a:ext cx="1714512" cy="2286016"/>
          </a:xfrm>
          <a:prstGeom prst="rect">
            <a:avLst/>
          </a:prstGeom>
          <a:noFill/>
        </p:spPr>
      </p:pic>
      <p:sp>
        <p:nvSpPr>
          <p:cNvPr id="22" name="21 - Ορθογώνιο"/>
          <p:cNvSpPr/>
          <p:nvPr/>
        </p:nvSpPr>
        <p:spPr>
          <a:xfrm>
            <a:off x="4714876" y="1142984"/>
            <a:ext cx="121444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ΡΙΓΑΝΗ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785786" y="1142984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ΔΥΟΣΜΟΣ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928662" y="6215082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ΘΥΜΑΡΙ</a:t>
            </a:r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5572132" y="6215082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ΜΕΝΤΑ</a:t>
            </a:r>
            <a:endParaRPr lang="el-GR" dirty="0"/>
          </a:p>
        </p:txBody>
      </p:sp>
      <p:pic>
        <p:nvPicPr>
          <p:cNvPr id="44035" name="Picture 3" descr="C:\Documents and Settings\ΑΧΙΛΛΕΑΣ\Τα έγγραφά μου\Οι εικόνες μου\blaa2a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6"/>
            <a:ext cx="130119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ΑΡΩΜΑΤΙΚΑ ΦΥΤΑ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50178" name="Picture 2" descr="C:\Documents and Settings\ΑΧΙΛΛΕΑΣ\Τα έγγραφά μου\Οι εικόνες μου\Τ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1793875" cy="1443037"/>
          </a:xfrm>
          <a:prstGeom prst="rect">
            <a:avLst/>
          </a:prstGeom>
          <a:noFill/>
        </p:spPr>
      </p:pic>
      <p:pic>
        <p:nvPicPr>
          <p:cNvPr id="50179" name="Picture 3" descr="C:\Documents and Settings\ΑΧΙΛΛΕΑΣ\Τα έγγραφά μου\Οι εικόνες μου\sel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2071702" cy="1398003"/>
          </a:xfrm>
          <a:prstGeom prst="rect">
            <a:avLst/>
          </a:prstGeom>
          <a:noFill/>
        </p:spPr>
      </p:pic>
      <p:pic>
        <p:nvPicPr>
          <p:cNvPr id="50180" name="Picture 4" descr="C:\Documents and Settings\ΑΧΙΛΛΕΑΣ\Τα έγγραφά μου\Οι εικόνες μου\skord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14488"/>
            <a:ext cx="1545486" cy="1929299"/>
          </a:xfrm>
          <a:prstGeom prst="rect">
            <a:avLst/>
          </a:prstGeom>
          <a:noFill/>
        </p:spPr>
      </p:pic>
      <p:pic>
        <p:nvPicPr>
          <p:cNvPr id="50181" name="Picture 5" descr="C:\Documents and Settings\ΑΧΙΛΛΕΑΣ\Τα έγγραφά μου\Οι εικόνες μου\dafn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29066"/>
            <a:ext cx="3209152" cy="2427286"/>
          </a:xfrm>
          <a:prstGeom prst="rect">
            <a:avLst/>
          </a:prstGeom>
          <a:noFill/>
        </p:spPr>
      </p:pic>
      <p:pic>
        <p:nvPicPr>
          <p:cNvPr id="50182" name="Picture 6" descr="C:\Documents and Settings\ΑΧΙΛΛΕΑΣ\Τα έγγραφά μου\Οι εικόνες μου\vasilik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214818"/>
            <a:ext cx="2619368" cy="1874916"/>
          </a:xfrm>
          <a:prstGeom prst="rect">
            <a:avLst/>
          </a:prstGeom>
          <a:noFill/>
        </p:spPr>
      </p:pic>
      <p:sp>
        <p:nvSpPr>
          <p:cNvPr id="10" name="9 - Στρογγυλεμένο ορθογώνιο"/>
          <p:cNvSpPr/>
          <p:nvPr/>
        </p:nvSpPr>
        <p:spPr>
          <a:xfrm>
            <a:off x="785786" y="1571612"/>
            <a:ext cx="14287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ΧΑΜΟΜΗΛΙ</a:t>
            </a:r>
            <a:endParaRPr lang="el-GR" dirty="0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857884" y="1285860"/>
            <a:ext cx="14287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ΣΚΟΡΔΟ</a:t>
            </a:r>
            <a:endParaRPr lang="el-GR" dirty="0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214678" y="1500174"/>
            <a:ext cx="14287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ΣΕΛΙΝΟ</a:t>
            </a:r>
            <a:endParaRPr lang="el-GR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357290" y="6429396"/>
            <a:ext cx="14287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ΔΑΦΝΗ</a:t>
            </a:r>
            <a:endParaRPr lang="el-GR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5643570" y="6215082"/>
            <a:ext cx="14287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ΒΑΣΙΛΙΚΟΣ</a:t>
            </a:r>
            <a:endParaRPr lang="el-GR" dirty="0"/>
          </a:p>
        </p:txBody>
      </p:sp>
      <p:pic>
        <p:nvPicPr>
          <p:cNvPr id="45058" name="Picture 2" descr="C:\Documents and Settings\ΑΧΙΛΛΕΑΣ\Τα έγγραφά μου\Οι εικόνες μου\blom33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0"/>
            <a:ext cx="13335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ΞΗΡΟΙ ΚΑΡΠΟΙ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48130" name="Picture 2" descr="C:\Documents and Settings\ΑΧΙΛΛΕΑΣ\Τα έγγραφά μου\Οι εικόνες μου\nu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71612"/>
            <a:ext cx="6105525" cy="3105150"/>
          </a:xfrm>
          <a:prstGeom prst="rect">
            <a:avLst/>
          </a:prstGeom>
          <a:noFill/>
        </p:spPr>
      </p:pic>
      <p:pic>
        <p:nvPicPr>
          <p:cNvPr id="48131" name="Picture 3" descr="C:\Documents and Settings\ΑΧΙΛΛΕΑΣ\Τα έγγραφά μου\Οι εικόνες μου\doxanuts2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2466975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/>
                </a:solidFill>
              </a:rPr>
              <a:t>ΤΑ ΔΕΝΤΡΑ ΤΑ ΠΡΟΣΕΧΟΥΜΕ  ΔΕΝ ΤΑ ΚΟΒΟΥΜΕ</a:t>
            </a:r>
            <a:endParaRPr lang="el-GR" b="1" dirty="0">
              <a:solidFill>
                <a:schemeClr val="accent6"/>
              </a:solidFill>
            </a:endParaRPr>
          </a:p>
        </p:txBody>
      </p:sp>
      <p:pic>
        <p:nvPicPr>
          <p:cNvPr id="49154" name="Picture 2" descr="C:\Documents and Settings\ΑΧΙΛΛΕΑΣ\Τα έγγραφά μου\Οι εικόνες μου\mens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505075" cy="4276725"/>
          </a:xfrm>
          <a:prstGeom prst="rect">
            <a:avLst/>
          </a:prstGeom>
          <a:noFill/>
        </p:spPr>
      </p:pic>
      <p:pic>
        <p:nvPicPr>
          <p:cNvPr id="49155" name="Picture 3" descr="C:\Documents and Settings\ΑΧΙΛΛΕΑΣ\Τα έγγραφά μου\Οι εικόνες μου\tin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14620"/>
            <a:ext cx="248772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92882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ΕΥΧΑΡΙΣΤΟΥΜΕ ΓΙΑ ΤΗΝ ΠΡΟΣΟΧΗ ΣΑΣ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C:\Documents and Settings\ΑΧΙΛΛΕΑΣ\Τα έγγραφά μου\Οι εικόνες μου\seedl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1643074" cy="2515167"/>
          </a:xfrm>
          <a:prstGeom prst="rect">
            <a:avLst/>
          </a:prstGeom>
          <a:noFill/>
        </p:spPr>
      </p:pic>
      <p:pic>
        <p:nvPicPr>
          <p:cNvPr id="51203" name="Picture 3" descr="C:\Documents and Settings\ΑΧΙΛΛΕΑΣ\Τα έγγραφά μου\Οι εικόνες μου\0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2357454" cy="1439507"/>
          </a:xfrm>
          <a:prstGeom prst="rect">
            <a:avLst/>
          </a:prstGeom>
          <a:noFill/>
        </p:spPr>
      </p:pic>
      <p:sp>
        <p:nvSpPr>
          <p:cNvPr id="5" name="4 - Κατακόρυφος πάπυρος"/>
          <p:cNvSpPr/>
          <p:nvPr/>
        </p:nvSpPr>
        <p:spPr>
          <a:xfrm>
            <a:off x="2857488" y="4429132"/>
            <a:ext cx="4000528" cy="15716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 smtClean="0">
                <a:latin typeface="Monotype Corsiva" pitchFamily="66" charset="0"/>
              </a:rPr>
              <a:t>Τέλος</a:t>
            </a:r>
            <a:endParaRPr lang="el-GR" sz="8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πεξήγηση με κάτω βέλος"/>
          <p:cNvSpPr/>
          <p:nvPr/>
        </p:nvSpPr>
        <p:spPr>
          <a:xfrm>
            <a:off x="2786050" y="428604"/>
            <a:ext cx="3929090" cy="1000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Π Ο Ε Σ</a:t>
            </a:r>
            <a:endParaRPr lang="el-GR" sz="5400" dirty="0"/>
          </a:p>
        </p:txBody>
      </p:sp>
      <p:sp>
        <p:nvSpPr>
          <p:cNvPr id="8" name="7 - Διάγραμμα ροής: Διάτρητη ταινία"/>
          <p:cNvSpPr/>
          <p:nvPr/>
        </p:nvSpPr>
        <p:spPr>
          <a:xfrm>
            <a:off x="1214414" y="1857364"/>
            <a:ext cx="6643734" cy="164307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ΖΟΥΝ  </a:t>
            </a:r>
            <a:r>
              <a:rPr lang="el-GR" dirty="0"/>
              <a:t>ΣΥΝΗΘΩΣ ΕΝΑ ΧΡΟΝΟ. ΕΧΟΥΝ ΜΑΛΑΚΟ, ΠΡΑΣΙΝΟ ΒΛΑΣΤΟ</a:t>
            </a:r>
          </a:p>
        </p:txBody>
      </p:sp>
      <p:pic>
        <p:nvPicPr>
          <p:cNvPr id="15362" name="Picture 2" descr="C:\Documents and Settings\ΑΧΙΛΛΕΑΣ\Τα έγγραφά μου\Οι εικόνες μου\6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14818"/>
            <a:ext cx="3182937" cy="1597025"/>
          </a:xfrm>
          <a:prstGeom prst="rect">
            <a:avLst/>
          </a:prstGeom>
          <a:noFill/>
        </p:spPr>
      </p:pic>
      <p:pic>
        <p:nvPicPr>
          <p:cNvPr id="15363" name="Picture 3" descr="C:\Documents and Settings\ΑΧΙΛΛΕΑΣ\Τα έγγραφά μου\Οι εικόνες μου\ΦΓ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876"/>
            <a:ext cx="2395163" cy="2622834"/>
          </a:xfrm>
          <a:prstGeom prst="rect">
            <a:avLst/>
          </a:prstGeom>
          <a:noFill/>
        </p:spPr>
      </p:pic>
      <p:pic>
        <p:nvPicPr>
          <p:cNvPr id="15364" name="Picture 4" descr="C:\Documents and Settings\ΑΧΙΛΛΕΑΣ\Τα έγγραφά μου\Οι εικόνες μου\ΓΔ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2283553" cy="2571768"/>
          </a:xfrm>
          <a:prstGeom prst="rect">
            <a:avLst/>
          </a:prstGeom>
          <a:noFill/>
        </p:spPr>
      </p:pic>
      <p:pic>
        <p:nvPicPr>
          <p:cNvPr id="15365" name="Picture 5" descr="C:\Documents and Settings\ΑΧΙΛΛΕΑΣ\Τα έγγραφά μου\Οι εικόνες μου\Mower-BarLin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214422"/>
            <a:ext cx="4762500" cy="571500"/>
          </a:xfrm>
          <a:prstGeom prst="rect">
            <a:avLst/>
          </a:prstGeom>
          <a:noFill/>
        </p:spPr>
      </p:pic>
      <p:sp>
        <p:nvSpPr>
          <p:cNvPr id="9" name="8 - Στρογγυλεμένο ορθογώνιο"/>
          <p:cNvSpPr/>
          <p:nvPr/>
        </p:nvSpPr>
        <p:spPr>
          <a:xfrm>
            <a:off x="4071934" y="6357958"/>
            <a:ext cx="150019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πανσές</a:t>
            </a:r>
            <a:endParaRPr lang="el-GR" dirty="0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357950" y="6143644"/>
            <a:ext cx="150019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ζίννια</a:t>
            </a:r>
            <a:endParaRPr lang="el-GR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928662" y="6000768"/>
            <a:ext cx="150019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καμπανούλα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ΠΟΕΣ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85720" y="5143512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latin typeface="Tahoma" charset="0"/>
              </a:rPr>
              <a:t>Χαμομήλι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357554" y="5214950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latin typeface="Tahoma" charset="0"/>
              </a:rPr>
              <a:t>Παπαρούνες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6500826" y="5286388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latin typeface="Tahoma" charset="0"/>
              </a:rPr>
              <a:t>Κρίνος</a:t>
            </a:r>
          </a:p>
        </p:txBody>
      </p:sp>
      <p:pic>
        <p:nvPicPr>
          <p:cNvPr id="41986" name="Picture 2" descr="C:\Documents and Settings\ΑΧΙΛΛΕΑΣ\Τα έγγραφά μου\Οι εικόνες μου\87932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3071834" cy="2643206"/>
          </a:xfrm>
          <a:prstGeom prst="rect">
            <a:avLst/>
          </a:prstGeom>
          <a:noFill/>
        </p:spPr>
      </p:pic>
      <p:pic>
        <p:nvPicPr>
          <p:cNvPr id="41987" name="Picture 3" descr="C:\Documents and Settings\ΑΧΙΛΛΕΑΣ\Τα έγγραφά μου\Οι εικόνες μου\lil005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9"/>
            <a:ext cx="2309809" cy="2824067"/>
          </a:xfrm>
          <a:prstGeom prst="rect">
            <a:avLst/>
          </a:prstGeom>
          <a:noFill/>
        </p:spPr>
      </p:pic>
      <p:pic>
        <p:nvPicPr>
          <p:cNvPr id="41988" name="Picture 4" descr="C:\Documents and Settings\ΑΧΙΛΛΕΑΣ\Τα έγγραφά μου\Οι εικόνες μου\xamomi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14554"/>
            <a:ext cx="2664190" cy="2500330"/>
          </a:xfrm>
          <a:prstGeom prst="rect">
            <a:avLst/>
          </a:prstGeom>
          <a:noFill/>
        </p:spPr>
      </p:pic>
      <p:pic>
        <p:nvPicPr>
          <p:cNvPr id="26625" name="Picture 1" descr="C:\Documents and Settings\ΑΧΙΛΛΕΑΣ\Τα έγγραφά μου\Οι εικόνες μου\daisi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28604"/>
            <a:ext cx="981075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κάτω βέλος"/>
          <p:cNvSpPr/>
          <p:nvPr/>
        </p:nvSpPr>
        <p:spPr>
          <a:xfrm>
            <a:off x="3214678" y="214290"/>
            <a:ext cx="3071834" cy="1143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/>
              <a:t>Θ Α Μ Ν Ο Ι</a:t>
            </a:r>
            <a:endParaRPr lang="el-GR" sz="4400" dirty="0"/>
          </a:p>
        </p:txBody>
      </p:sp>
      <p:sp>
        <p:nvSpPr>
          <p:cNvPr id="5" name="4 - Διάγραμμα ροής: Έξοδος σε εκτυπωτή"/>
          <p:cNvSpPr/>
          <p:nvPr/>
        </p:nvSpPr>
        <p:spPr>
          <a:xfrm>
            <a:off x="571472" y="1500174"/>
            <a:ext cx="7500990" cy="128588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ΖΟΥΝ, ΣΥΝΗΘΩΣ, ΠΟΛΛΑ ΧΡΟΝΙΑ. ΕΧΟΥΝ ΠΟΛΛΟΥΣ ΣΚΛΗΡΟΥΣ    ΒΛΑΣΤΟΥΣ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 descr="C:\Documents and Settings\ΑΧΙΛΛΕΑΣ\Τα έγγραφά μου\Οι εικόνες μου\Blume9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3857628"/>
            <a:ext cx="1980303" cy="2071702"/>
          </a:xfrm>
          <a:prstGeom prst="rect">
            <a:avLst/>
          </a:prstGeom>
          <a:noFill/>
        </p:spPr>
      </p:pic>
      <p:pic>
        <p:nvPicPr>
          <p:cNvPr id="16387" name="Picture 3" descr="C:\Documents and Settings\ΑΧΙΛΛΕΑΣ\Τα έγγραφά μου\Οι εικόνες μου\ωδ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928934"/>
            <a:ext cx="5143536" cy="3273425"/>
          </a:xfrm>
          <a:prstGeom prst="rect">
            <a:avLst/>
          </a:prstGeom>
          <a:noFill/>
        </p:spPr>
      </p:pic>
      <p:pic>
        <p:nvPicPr>
          <p:cNvPr id="16388" name="Picture 4" descr="C:\Documents and Settings\ΑΧΙΛΛΕΑΣ\Τα έγγραφά μου\Οι εικόνες μου\csd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85794"/>
            <a:ext cx="428625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ΘΑΜΝΟΙ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57158" y="3929066"/>
            <a:ext cx="2447925" cy="2714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latin typeface="Tahoma" charset="0"/>
              </a:rPr>
              <a:t>Αμπέλι</a:t>
            </a:r>
          </a:p>
        </p:txBody>
      </p:sp>
      <p:pic>
        <p:nvPicPr>
          <p:cNvPr id="40962" name="Picture 2" descr="C:\Documents and Settings\ΑΧΙΛΛΕΑΣ\Τα έγγραφά μου\Οι εικόνες μου\B4CAZ7M886CA4XZTGWCAQH2749CAA9SNC2CAF7IHR8CAHAMHL6CASPPS1HCAVNS6LQCAXVC2IXCA6GW210CA01M22LCAYZIY1ICA3CFTYMCA6K5Q1CCA2OOLKOCASINX29CAD0IYSFCA6V1EZGCAB15X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195884" cy="1643074"/>
          </a:xfrm>
          <a:prstGeom prst="rect">
            <a:avLst/>
          </a:prstGeom>
          <a:noFill/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286116" y="3929066"/>
            <a:ext cx="2378075" cy="296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latin typeface="Tahoma" charset="0"/>
              </a:rPr>
              <a:t>Θυμάρι</a:t>
            </a:r>
          </a:p>
        </p:txBody>
      </p:sp>
      <p:pic>
        <p:nvPicPr>
          <p:cNvPr id="40963" name="Picture 3" descr="C:\Documents and Settings\ΑΧΙΛΛΕΑΣ\Τα έγγραφά μου\Οι εικόνες μου\ΧΑΧΑ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3" y="1785926"/>
            <a:ext cx="2373195" cy="2000264"/>
          </a:xfrm>
          <a:prstGeom prst="rect">
            <a:avLst/>
          </a:prstGeom>
          <a:noFill/>
        </p:spPr>
      </p:pic>
      <p:pic>
        <p:nvPicPr>
          <p:cNvPr id="40964" name="Picture 4" descr="C:\Documents and Settings\ΑΧΙΛΛΕΑΣ\Τα έγγραφά μου\Οι εικόνες μου\fr3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143512"/>
            <a:ext cx="1785950" cy="1454274"/>
          </a:xfrm>
          <a:prstGeom prst="rect">
            <a:avLst/>
          </a:prstGeom>
          <a:noFill/>
        </p:spPr>
      </p:pic>
      <p:pic>
        <p:nvPicPr>
          <p:cNvPr id="24577" name="Picture 1" descr="C:\Documents and Settings\ΑΧΙΛΛΕΑΣ\Τα έγγραφά μου\Οι εικόνες μου\200px-Vitex-agnus-castus-foli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1" y="1857364"/>
            <a:ext cx="2902169" cy="1928826"/>
          </a:xfrm>
          <a:prstGeom prst="rect">
            <a:avLst/>
          </a:prstGeom>
          <a:noFill/>
        </p:spPr>
      </p:pic>
      <p:sp>
        <p:nvSpPr>
          <p:cNvPr id="12" name="11 - Στρογγυλεμένο ορθογώνιο"/>
          <p:cNvSpPr/>
          <p:nvPr/>
        </p:nvSpPr>
        <p:spPr>
          <a:xfrm>
            <a:off x="6500826" y="4000504"/>
            <a:ext cx="228601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Λυγαριά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κάτω βέλος"/>
          <p:cNvSpPr/>
          <p:nvPr/>
        </p:nvSpPr>
        <p:spPr>
          <a:xfrm>
            <a:off x="2071670" y="500042"/>
            <a:ext cx="4643470" cy="9286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/>
              <a:t>Δ Ε Ν Τ Ρ Α</a:t>
            </a:r>
            <a:endParaRPr lang="el-GR" sz="5400" dirty="0"/>
          </a:p>
        </p:txBody>
      </p:sp>
      <p:sp>
        <p:nvSpPr>
          <p:cNvPr id="5" name="4 - Διάγραμμα ροής: Αρχή/τέλος εργασίας"/>
          <p:cNvSpPr/>
          <p:nvPr/>
        </p:nvSpPr>
        <p:spPr>
          <a:xfrm>
            <a:off x="928662" y="1928802"/>
            <a:ext cx="7143800" cy="12144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ΖΟΥΝ, ΣΥΝΗΘΩΣ, ΠΟΛΛΑ ΧΡΟΝΙΑ. ΕΧΟΥΝ ΕΝΑ ΠΟΛΥ ΣΚΛΗΡΟ  ΒΛΑΣΤΟ.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</a:endParaRPr>
          </a:p>
        </p:txBody>
      </p:sp>
      <p:pic>
        <p:nvPicPr>
          <p:cNvPr id="17411" name="Picture 3" descr="C:\Documents and Settings\ΑΧΙΛΛΕΑΣ\Τα έγγραφά μου\Οι εικόνες μου\tree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2932078" cy="2786082"/>
          </a:xfrm>
          <a:prstGeom prst="rect">
            <a:avLst/>
          </a:prstGeom>
          <a:noFill/>
        </p:spPr>
      </p:pic>
      <p:pic>
        <p:nvPicPr>
          <p:cNvPr id="17412" name="Picture 4" descr="C:\Documents and Settings\ΑΧΙΛΛΕΑΣ\Τα έγγραφά μου\Οι εικόνες μου\blumen0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952500" cy="1071570"/>
          </a:xfrm>
          <a:prstGeom prst="rect">
            <a:avLst/>
          </a:prstGeom>
          <a:noFill/>
        </p:spPr>
      </p:pic>
      <p:pic>
        <p:nvPicPr>
          <p:cNvPr id="17413" name="Picture 5" descr="C:\Documents and Settings\ΑΧΙΛΛΕΑΣ\Τα έγγραφά μου\Οι εικόνες μου\den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357562"/>
            <a:ext cx="4000528" cy="317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              ΔΕΝΤΡΑ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357950" y="4379900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latin typeface="Tahoma" charset="0"/>
              </a:rPr>
              <a:t>Ελιά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535363" y="4160838"/>
            <a:ext cx="2447925" cy="276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latin typeface="Tahoma" charset="0"/>
              </a:rPr>
              <a:t>Αμυγδαλιά</a:t>
            </a:r>
          </a:p>
        </p:txBody>
      </p:sp>
      <p:pic>
        <p:nvPicPr>
          <p:cNvPr id="39938" name="Picture 2" descr="C:\Documents and Settings\ΑΧΙΛΛΕΑΣ\Τα έγγραφά μου\Οι εικόνες μου\TYUU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4"/>
            <a:ext cx="2941963" cy="2395536"/>
          </a:xfrm>
          <a:prstGeom prst="rect">
            <a:avLst/>
          </a:prstGeom>
          <a:noFill/>
        </p:spPr>
      </p:pic>
      <p:pic>
        <p:nvPicPr>
          <p:cNvPr id="39939" name="Picture 3" descr="C:\Documents and Settings\ΑΧΙΛΛΕΑΣ\Τα έγγραφά μου\Οι εικόνες μου\TYUU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614615" cy="2724937"/>
          </a:xfrm>
          <a:prstGeom prst="rect">
            <a:avLst/>
          </a:prstGeom>
          <a:noFill/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39751" y="4164013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latin typeface="Tahoma" charset="0"/>
              </a:rPr>
              <a:t>Πεύκο</a:t>
            </a:r>
          </a:p>
        </p:txBody>
      </p:sp>
      <p:pic>
        <p:nvPicPr>
          <p:cNvPr id="39940" name="Picture 4" descr="C:\Documents and Settings\ΑΧΙΛΛΕΑΣ\Τα έγγραφά μου\Οι εικόνες μου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25637"/>
            <a:ext cx="2428892" cy="2260553"/>
          </a:xfrm>
          <a:prstGeom prst="rect">
            <a:avLst/>
          </a:prstGeom>
          <a:noFill/>
        </p:spPr>
      </p:pic>
      <p:pic>
        <p:nvPicPr>
          <p:cNvPr id="22529" name="Picture 1" descr="C:\Documents and Settings\ΑΧΙΛΛΕΑΣ\Τα έγγραφά μου\Οι εικόνες μου\palmeira0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14290"/>
            <a:ext cx="1224640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αινία προς τα κάτω"/>
          <p:cNvSpPr/>
          <p:nvPr/>
        </p:nvSpPr>
        <p:spPr>
          <a:xfrm>
            <a:off x="1214414" y="357166"/>
            <a:ext cx="6500858" cy="121444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ΕΙΔΗ   ΦΥΤΩΝ</a:t>
            </a:r>
            <a:endParaRPr lang="el-GR" sz="3600" dirty="0"/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857224" y="2000240"/>
            <a:ext cx="2357454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FFC000"/>
                </a:solidFill>
              </a:rPr>
              <a:t>ΦΥΛΛΟΒΟΛΑ</a:t>
            </a:r>
            <a:endParaRPr lang="el-GR" sz="3200" dirty="0">
              <a:solidFill>
                <a:srgbClr val="FFC000"/>
              </a:solidFill>
            </a:endParaRPr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5072066" y="2071678"/>
            <a:ext cx="2857520" cy="8572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FFC000"/>
                </a:solidFill>
              </a:rPr>
              <a:t>ΑΕΙΘΑΛΗ</a:t>
            </a:r>
            <a:endParaRPr lang="el-GR" sz="3200" dirty="0">
              <a:solidFill>
                <a:srgbClr val="FFC000"/>
              </a:solidFill>
            </a:endParaRPr>
          </a:p>
        </p:txBody>
      </p:sp>
      <p:pic>
        <p:nvPicPr>
          <p:cNvPr id="18434" name="Picture 2" descr="C:\Documents and Settings\ΑΧΙΛΛΕΑΣ\Τα έγγραφά μου\Οι εικόνες μου\bau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2143140" cy="2143140"/>
          </a:xfrm>
          <a:prstGeom prst="rect">
            <a:avLst/>
          </a:prstGeom>
          <a:noFill/>
        </p:spPr>
      </p:pic>
      <p:pic>
        <p:nvPicPr>
          <p:cNvPr id="18435" name="Picture 3" descr="C:\Documents and Settings\ΑΧΙΛΛΕΑΣ\Τα έγγραφά μου\Οι εικόνες μου\bomen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143248"/>
            <a:ext cx="2928958" cy="2928958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57752" y="5715016"/>
            <a:ext cx="4286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Φυτά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με πράσινα               φύλλα  </a:t>
            </a:r>
            <a:r>
              <a:rPr lang="el-G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όλο  το χρόνο</a:t>
            </a:r>
            <a:endParaRPr kumimoji="0" lang="el-G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4282" y="5288340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Τα φυτά που</a:t>
            </a:r>
          </a:p>
          <a:p>
            <a:r>
              <a:rPr lang="el-GR" sz="2400" b="1" dirty="0"/>
              <a:t>ρίχνουν τα</a:t>
            </a:r>
          </a:p>
          <a:p>
            <a:r>
              <a:rPr lang="el-GR" sz="2400" b="1" dirty="0"/>
              <a:t>φύλλα τους το</a:t>
            </a:r>
          </a:p>
          <a:p>
            <a:r>
              <a:rPr lang="el-GR" sz="2400" b="1" dirty="0"/>
              <a:t>φθινόπωρο</a:t>
            </a:r>
            <a:endParaRPr lang="el-GR" sz="2400" dirty="0"/>
          </a:p>
        </p:txBody>
      </p:sp>
      <p:pic>
        <p:nvPicPr>
          <p:cNvPr id="18437" name="Picture 5" descr="C:\Documents and Settings\ΑΧΙΛΛΕΑΣ\Τα έγγραφά μου\Οι εικόνες μου\coconut8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952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307</Words>
  <Application>Microsoft Office PowerPoint</Application>
  <PresentationFormat>Προβολή στην οθόνη (4:3)</PresentationFormat>
  <Paragraphs>124</Paragraphs>
  <Slides>26</Slides>
  <Notes>0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Θέμα του Office</vt:lpstr>
      <vt:lpstr>CorelDRAW</vt:lpstr>
      <vt:lpstr>ΤΑ ΦΥΤΑ</vt:lpstr>
      <vt:lpstr>ΚΑΤΗΓΟΡΙΕΣ  ΦΥΤΩΝ</vt:lpstr>
      <vt:lpstr>Διαφάνεια 3</vt:lpstr>
      <vt:lpstr>ΠΟΕΣ</vt:lpstr>
      <vt:lpstr>Διαφάνεια 5</vt:lpstr>
      <vt:lpstr>ΘΑΜΝΟΙ</vt:lpstr>
      <vt:lpstr>Διαφάνεια 7</vt:lpstr>
      <vt:lpstr>              ΔΕΝΤΡΑ</vt:lpstr>
      <vt:lpstr>Διαφάνεια 9</vt:lpstr>
      <vt:lpstr>Διαφάνεια 10</vt:lpstr>
      <vt:lpstr>ΠΑΡΑΓΩΓΗ ΤΡΟΦΗΣ -  ΦΩΤΟΣΥΝΘΕΣΗ</vt:lpstr>
      <vt:lpstr>ΦΥΛΛΑ</vt:lpstr>
      <vt:lpstr>Διαφάνεια 13</vt:lpstr>
      <vt:lpstr>ΤΑ  ΜΕΡΗ ΤΟΥ ΦΥΤΟΥ</vt:lpstr>
      <vt:lpstr>Διαφάνεια 15</vt:lpstr>
      <vt:lpstr>Τι μας προσφέρουν τα φυτά;</vt:lpstr>
      <vt:lpstr>ΤΡΟΦΙΚΗ  ΑΛΥΣΙΔΑ</vt:lpstr>
      <vt:lpstr>ΤΑ ΦΥΤΑ ΣΤΗ ΔΙΑΤΡΟΦΗ ΜΑΣ</vt:lpstr>
      <vt:lpstr>ΦΡΟΥΤΑ</vt:lpstr>
      <vt:lpstr>ΛΑΧΑΝΙΚΑ</vt:lpstr>
      <vt:lpstr>ΔΗΜΗΤΡΙΑΚΑ</vt:lpstr>
      <vt:lpstr>ΑΡΩΜΑΤΙΚΑ ΦΥΤΑ</vt:lpstr>
      <vt:lpstr>ΑΡΩΜΑΤΙΚΑ ΦΥΤΑ</vt:lpstr>
      <vt:lpstr>ΞΗΡΟΙ ΚΑΡΠΟΙ</vt:lpstr>
      <vt:lpstr>ΤΑ ΔΕΝΤΡΑ ΤΑ ΠΡΟΣΕΧΟΥΜΕ  ΔΕΝ ΤΑ ΚΟΒΟΥΜΕ</vt:lpstr>
      <vt:lpstr>ΕΥΧΑΡΙΣΤΟΥΜΕ ΓΙΑ ΤΗΝ ΠΡΟΣΟΧΗ ΣΑΣ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ΦΥΤΑ</dc:title>
  <dc:creator>ΑΧΙΛΛΕΑΣ</dc:creator>
  <cp:lastModifiedBy>ΑΧΙΛΛΕΑΣ</cp:lastModifiedBy>
  <cp:revision>51</cp:revision>
  <dcterms:created xsi:type="dcterms:W3CDTF">2010-05-16T11:25:50Z</dcterms:created>
  <dcterms:modified xsi:type="dcterms:W3CDTF">2010-05-16T20:21:47Z</dcterms:modified>
</cp:coreProperties>
</file>