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el-GR" sz="3000" dirty="0" smtClean="0"/>
              <a:t>ΕΡΓΑΣΤΗΡΙΟ  ΦΥΤΙΚΗΣ ΠΑΡΑΓΩΓΗΣ</a:t>
            </a:r>
            <a:br>
              <a:rPr lang="el-GR" sz="3000" dirty="0" smtClean="0"/>
            </a:br>
            <a:r>
              <a:rPr lang="el-GR" sz="2800" dirty="0" smtClean="0"/>
              <a:t>ΕΕΕΕΚ   ΜΥΣΤΡΑ</a:t>
            </a: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148064" y="5805264"/>
            <a:ext cx="3200400" cy="625624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ΠΑΠΑΔΑΚΟΥ  ΕΥΑΝΘΙΑ</a:t>
            </a:r>
            <a:endParaRPr lang="el-GR" sz="2000" dirty="0"/>
          </a:p>
        </p:txBody>
      </p:sp>
      <p:pic>
        <p:nvPicPr>
          <p:cNvPr id="6146" name="Picture 2" descr="C:\Users\Efi\Desktop\3geoponia-epal-kerkyra_960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348880"/>
            <a:ext cx="4536504" cy="2849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Δημιουργία  κήπου  σε  παλέτα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619672" y="1988840"/>
            <a:ext cx="5626968" cy="4137323"/>
          </a:xfrm>
        </p:spPr>
        <p:txBody>
          <a:bodyPr/>
          <a:lstStyle/>
          <a:p>
            <a:r>
              <a:rPr lang="el-GR" dirty="0" smtClean="0"/>
              <a:t>Παρακάτω θυμίζουμε τα βήματα που ακολουθήσαμε για τη δημιουργία ενός μικρού κήπου σε παλέτα , με βάση αυτά που διδαχτήκαμε στο εργαστήριο.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Μετατρέψαμε  την  παλέτα  σε παρτέρι </a:t>
            </a:r>
            <a:endParaRPr lang="el-GR" sz="2400" dirty="0"/>
          </a:p>
        </p:txBody>
      </p:sp>
      <p:pic>
        <p:nvPicPr>
          <p:cNvPr id="1027" name="Picture 3" descr="C:\Users\Efi\Desktop\91440596_563640200920344_363910876894540595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85800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Τοποθετήσαμε   στο  εσωτερικό  της  γεωύφασμα 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576" y="5733256"/>
            <a:ext cx="8219256" cy="53692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sz="2400" dirty="0" smtClean="0"/>
              <a:t>(Για  να  συγκρατεί  το χώμα  και να στραγγίζει  το νερό που  περισσεύει)</a:t>
            </a:r>
            <a:endParaRPr lang="el-GR" sz="2400" dirty="0"/>
          </a:p>
        </p:txBody>
      </p:sp>
      <p:pic>
        <p:nvPicPr>
          <p:cNvPr id="2050" name="Picture 2" descr="C:\Users\Efi\Desktop\n\91774033_1099196170458551_666249328119408230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685800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Στην  μία  πλευρά  σπείραμε  σπόρους  και  στην άλλη  πλευρά </a:t>
            </a:r>
            <a:br>
              <a:rPr lang="el-GR" sz="2400" dirty="0" smtClean="0"/>
            </a:br>
            <a:r>
              <a:rPr lang="el-GR" sz="2400" dirty="0" smtClean="0"/>
              <a:t>φυτέψαμε  φυτά 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576" y="5589240"/>
            <a:ext cx="7920880" cy="1008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400" dirty="0" smtClean="0"/>
              <a:t>έτσι   είχαμε την ευκαιρία  να  παρακολουθήσαμε  παράλληλα  το  φύτρωμα  και  την ανάπτυξη  των φυτών</a:t>
            </a:r>
            <a:endParaRPr lang="el-GR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717743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Σε  μια  εβδομάδα  περίπου  ο κήπος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779912" y="57332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… </a:t>
            </a:r>
            <a:r>
              <a:rPr lang="el-GR" sz="2400" dirty="0" smtClean="0"/>
              <a:t>μας  έδωσε  μεγάλη   χαρά!!! </a:t>
            </a:r>
            <a:endParaRPr lang="el-GR" dirty="0"/>
          </a:p>
        </p:txBody>
      </p:sp>
      <p:pic>
        <p:nvPicPr>
          <p:cNvPr id="5122" name="Picture 2" descr="C:\Users\Efi\Desktop\n\91602417_247187476437752_848740852143908454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624736" cy="3726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344816" cy="108011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3200" dirty="0" smtClean="0"/>
              <a:t>Τώρα  πλέον  μπορείτε </a:t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 και εσείς  να φτιάξετε  τον δικό σας κήπο</a:t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 σε  παλέτα, τελαράκια ,  γλάστρες  κλπ. </a:t>
            </a:r>
            <a:endParaRPr lang="el-GR" sz="3200" dirty="0"/>
          </a:p>
        </p:txBody>
      </p:sp>
      <p:sp>
        <p:nvSpPr>
          <p:cNvPr id="8" name="7 - Υπότιτλος"/>
          <p:cNvSpPr>
            <a:spLocks noGrp="1"/>
          </p:cNvSpPr>
          <p:nvPr>
            <p:ph type="subTitle" idx="1"/>
          </p:nvPr>
        </p:nvSpPr>
        <p:spPr>
          <a:xfrm>
            <a:off x="3995936" y="5949280"/>
            <a:ext cx="4712568" cy="625624"/>
          </a:xfrm>
        </p:spPr>
        <p:txBody>
          <a:bodyPr/>
          <a:lstStyle/>
          <a:p>
            <a:r>
              <a:rPr lang="el-GR" dirty="0" smtClean="0"/>
              <a:t>καλή επιτυχία…</a:t>
            </a:r>
            <a:endParaRPr lang="el-GR" dirty="0"/>
          </a:p>
        </p:txBody>
      </p:sp>
      <p:pic>
        <p:nvPicPr>
          <p:cNvPr id="7171" name="Picture 3" descr="C:\Users\Efi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140968"/>
            <a:ext cx="2964884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98</Words>
  <Application>Microsoft Office PowerPoint</Application>
  <PresentationFormat>Προβολή στην οθόνη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ΕΡΓΑΣΤΗΡΙΟ  ΦΥΤΙΚΗΣ ΠΑΡΑΓΩΓΗΣ ΕΕΕΕΚ   ΜΥΣΤΡΑ</vt:lpstr>
      <vt:lpstr>Δημιουργία  κήπου  σε  παλέτα</vt:lpstr>
      <vt:lpstr>Μετατρέψαμε  την  παλέτα  σε παρτέρι </vt:lpstr>
      <vt:lpstr>Τοποθετήσαμε   στο  εσωτερικό  της  γεωύφασμα  </vt:lpstr>
      <vt:lpstr>Στην  μία  πλευρά  σπείραμε  σπόρους  και  στην άλλη  πλευρά  φυτέψαμε  φυτά  </vt:lpstr>
      <vt:lpstr>Σε  μια  εβδομάδα  περίπου  ο κήπος</vt:lpstr>
      <vt:lpstr>Τώρα  πλέον  μπορείτε    και εσείς  να φτιάξετε  τον δικό σας κήπο   σε  παλέτα, τελαράκια ,  γλάστρες  κλπ.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Efi</dc:creator>
  <cp:lastModifiedBy>User</cp:lastModifiedBy>
  <cp:revision>39</cp:revision>
  <dcterms:created xsi:type="dcterms:W3CDTF">2020-03-29T18:45:56Z</dcterms:created>
  <dcterms:modified xsi:type="dcterms:W3CDTF">2020-03-30T05:52:46Z</dcterms:modified>
</cp:coreProperties>
</file>