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256" r:id="rId3"/>
    <p:sldId id="257" r:id="rId4"/>
    <p:sldId id="258" r:id="rId5"/>
    <p:sldId id="267" r:id="rId6"/>
    <p:sldId id="268" r:id="rId7"/>
    <p:sldId id="260" r:id="rId8"/>
    <p:sldId id="261" r:id="rId9"/>
    <p:sldId id="262" r:id="rId10"/>
    <p:sldId id="264" r:id="rId11"/>
    <p:sldId id="269" r:id="rId12"/>
    <p:sldId id="26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3066" autoAdjust="0"/>
  </p:normalViewPr>
  <p:slideViewPr>
    <p:cSldViewPr>
      <p:cViewPr varScale="1">
        <p:scale>
          <a:sx n="80" d="100"/>
          <a:sy n="80" d="100"/>
        </p:scale>
        <p:origin x="-8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6C95B-6527-4F0E-9D7E-0C552E9BB1D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2B35C-B865-4BD1-A754-B5598F4FF8C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Εργαστήριο</a:t>
            </a:r>
            <a:r>
              <a:rPr lang="el-GR" baseline="0" dirty="0" smtClean="0"/>
              <a:t> Φυτικής Παραγωγής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2B35C-B865-4BD1-A754-B5598F4FF8C8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2B35C-B865-4BD1-A754-B5598F4FF8C8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2B35C-B865-4BD1-A754-B5598F4FF8C8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	Συλλογή    ρίγανης </a:t>
            </a:r>
            <a:r>
              <a:rPr lang="el-GR" baseline="0" dirty="0" smtClean="0"/>
              <a:t> (αρωματικό  φυτό)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2B35C-B865-4BD1-A754-B5598F4FF8C8}" type="slidenum">
              <a:rPr lang="el-GR" smtClean="0"/>
              <a:t>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680520" cy="1080120"/>
          </a:xfrm>
        </p:spPr>
        <p:txBody>
          <a:bodyPr/>
          <a:lstStyle/>
          <a:p>
            <a:r>
              <a:rPr lang="el-GR" dirty="0" smtClean="0"/>
              <a:t>ΕΕΕΕΚ  ΜΥΣΤΡΑ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5796136" y="5877272"/>
            <a:ext cx="280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Παπαδάκου Ευανθία</a:t>
            </a:r>
            <a:endParaRPr lang="el-GR" sz="2400" dirty="0"/>
          </a:p>
        </p:txBody>
      </p:sp>
      <p:sp>
        <p:nvSpPr>
          <p:cNvPr id="9" name="8 - Ορθογώνιο"/>
          <p:cNvSpPr/>
          <p:nvPr/>
        </p:nvSpPr>
        <p:spPr>
          <a:xfrm>
            <a:off x="2195736" y="1268760"/>
            <a:ext cx="429335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 smtClean="0"/>
              <a:t>          </a:t>
            </a:r>
            <a:r>
              <a:rPr lang="el-GR" sz="3600" dirty="0" smtClean="0"/>
              <a:t>Εργαστήριο </a:t>
            </a:r>
          </a:p>
          <a:p>
            <a:pPr algn="ctr"/>
            <a:r>
              <a:rPr lang="el-GR" sz="3600" dirty="0" smtClean="0"/>
              <a:t>  Φυτικής </a:t>
            </a:r>
            <a:r>
              <a:rPr lang="el-GR" sz="3600" dirty="0" smtClean="0"/>
              <a:t>Παραγωγής</a:t>
            </a:r>
            <a:endParaRPr lang="el-GR" sz="3600" dirty="0"/>
          </a:p>
        </p:txBody>
      </p:sp>
      <p:pic>
        <p:nvPicPr>
          <p:cNvPr id="7170" name="Picture 2" descr="C:\Users\Efi\Desktop\αρχείο λήψη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3895515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171400"/>
            <a:ext cx="8748464" cy="270892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 </a:t>
            </a:r>
            <a:r>
              <a:rPr lang="el-GR" sz="3600" dirty="0" smtClean="0"/>
              <a:t>το  βλασταράκι  </a:t>
            </a:r>
            <a:r>
              <a:rPr lang="el-GR" sz="3600" dirty="0" smtClean="0"/>
              <a:t>τ</a:t>
            </a:r>
            <a:r>
              <a:rPr lang="el-GR" sz="3600" dirty="0" smtClean="0"/>
              <a:t>ο  κόβουμε  κοντά  στη βάση  του   και σε  σημείο  όπου  μπορεί  να  ξαναπετάξει   </a:t>
            </a:r>
            <a:endParaRPr lang="el-GR" sz="3600" dirty="0"/>
          </a:p>
        </p:txBody>
      </p:sp>
      <p:pic>
        <p:nvPicPr>
          <p:cNvPr id="2051" name="Picture 3" descr="C:\Users\Efi\Desktop\Νέος φάκελος (2)\92341154_518937025714556_890581850163406438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056784" cy="3969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 κόβουμε  πάνω  από  τα  νέα  βλασταράκια  που  έχουν  εμφανιστεί</a:t>
            </a:r>
            <a:endParaRPr lang="el-GR" dirty="0"/>
          </a:p>
        </p:txBody>
      </p:sp>
      <p:pic>
        <p:nvPicPr>
          <p:cNvPr id="6148" name="Picture 4" descr="C:\Users\Efi\Desktop\Νέος φάκελος (2)\92316160_1116942478652614_29838251490331852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8066908" cy="4537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…για   να μεγαλώσουν  και να μας   δώσουν   νέα  παραγωγή</a:t>
            </a:r>
            <a:endParaRPr lang="el-GR" dirty="0"/>
          </a:p>
        </p:txBody>
      </p:sp>
      <p:pic>
        <p:nvPicPr>
          <p:cNvPr id="3074" name="Picture 2" descr="C:\Users\Efi\Desktop\Νέος φάκελος (2)\92257422_3089557854417423_38693694260421591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560840" cy="4645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el-GR" dirty="0" smtClean="0"/>
              <a:t>ΑΡΩΜΑΤΙΚΑ  ΦΥΤΑ</a:t>
            </a:r>
            <a:br>
              <a:rPr lang="el-GR" dirty="0" smtClean="0"/>
            </a:br>
            <a:endParaRPr lang="el-GR" dirty="0"/>
          </a:p>
        </p:txBody>
      </p:sp>
      <p:sp useBgFill="1"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6400800" cy="3408784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Καλλιεργούνται </a:t>
            </a:r>
            <a:r>
              <a:rPr lang="el-GR" sz="2800" b="1" dirty="0" smtClean="0"/>
              <a:t>για  το άρωμα </a:t>
            </a:r>
            <a:r>
              <a:rPr lang="el-GR" sz="2800" b="1" dirty="0" smtClean="0"/>
              <a:t> </a:t>
            </a:r>
            <a:endParaRPr lang="el-GR" sz="2800" b="1" dirty="0" smtClean="0"/>
          </a:p>
          <a:p>
            <a:r>
              <a:rPr lang="el-GR" sz="2800" b="1" dirty="0" smtClean="0"/>
              <a:t>  και </a:t>
            </a:r>
            <a:r>
              <a:rPr lang="el-GR" sz="2800" b="1" dirty="0" smtClean="0"/>
              <a:t>για τις </a:t>
            </a:r>
            <a:r>
              <a:rPr lang="el-GR" sz="2800" b="1" dirty="0" smtClean="0"/>
              <a:t>καλές (ευεργετικές) τους      ιδιότητές  </a:t>
            </a:r>
            <a:endParaRPr lang="el-GR" sz="2800" b="1" dirty="0" smtClean="0"/>
          </a:p>
          <a:p>
            <a:pPr lvl="1"/>
            <a:r>
              <a:rPr lang="el-GR" sz="2400" b="1" dirty="0" smtClean="0"/>
              <a:t>                                                                              Καλλιεργούνται σε:  </a:t>
            </a:r>
            <a:r>
              <a:rPr lang="el-GR" b="1" dirty="0" smtClean="0"/>
              <a:t>κήπους</a:t>
            </a:r>
            <a:r>
              <a:rPr lang="el-GR" sz="2400" b="1" dirty="0" smtClean="0"/>
              <a:t>, </a:t>
            </a:r>
            <a:r>
              <a:rPr lang="el-GR" b="1" dirty="0" smtClean="0"/>
              <a:t> </a:t>
            </a:r>
            <a:r>
              <a:rPr lang="el-GR" sz="2800" b="1" dirty="0" smtClean="0"/>
              <a:t>παρτέρια, ζαρντινιέρες, γλάστρες </a:t>
            </a:r>
            <a:endParaRPr lang="el-GR" sz="2800" b="1" dirty="0" smtClean="0"/>
          </a:p>
          <a:p>
            <a:r>
              <a:rPr lang="el-GR" sz="2800" b="1" dirty="0" smtClean="0"/>
              <a:t>               </a:t>
            </a:r>
            <a:endParaRPr lang="el-GR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Καλλιέργεια:   ρίγανης   σε  ζαρντινιέρα</a:t>
            </a:r>
            <a:br>
              <a:rPr lang="el-GR" sz="3600" dirty="0" smtClean="0"/>
            </a:br>
            <a:r>
              <a:rPr lang="el-GR" sz="3600" dirty="0" smtClean="0"/>
              <a:t> </a:t>
            </a:r>
            <a:endParaRPr lang="el-GR" sz="3600" dirty="0"/>
          </a:p>
        </p:txBody>
      </p:sp>
      <p:pic>
        <p:nvPicPr>
          <p:cNvPr id="1027" name="Picture 3" descr="C:\Users\Efi\Desktop\Νέος φάκελος (2)\92150945_238903977254884_3654023923349061632_n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8047360" cy="4526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fi\Desktop\Νέος φάκελος (2)\92363072_520560135497289_123163795581095116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114" y="1700808"/>
            <a:ext cx="2673297" cy="4752528"/>
          </a:xfrm>
          <a:prstGeom prst="rect">
            <a:avLst/>
          </a:prstGeom>
          <a:noFill/>
        </p:spPr>
      </p:pic>
      <p:pic>
        <p:nvPicPr>
          <p:cNvPr id="2052" name="Picture 4" descr="C:\Users\Efi\Desktop\Νέος φάκελος (2)\91753809_152900769403399_659170581206479667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8098" y="1628800"/>
            <a:ext cx="2592288" cy="4608512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475656" y="332656"/>
            <a:ext cx="8022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Συλλογή    </a:t>
            </a:r>
            <a:r>
              <a:rPr lang="el-GR" sz="3200" dirty="0" smtClean="0"/>
              <a:t>ρίγανης  (αρωματικό  φυτό)</a:t>
            </a:r>
            <a:endParaRPr lang="el-GR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Κόβουμε  τα  βλασταράκια  κοντ</a:t>
            </a:r>
            <a:r>
              <a:rPr lang="el-GR" dirty="0" smtClean="0"/>
              <a:t>ά</a:t>
            </a:r>
            <a:r>
              <a:rPr lang="el-GR" dirty="0" smtClean="0"/>
              <a:t> στη βάση  του βλαστού </a:t>
            </a:r>
            <a:endParaRPr lang="el-GR" dirty="0"/>
          </a:p>
        </p:txBody>
      </p:sp>
      <p:pic>
        <p:nvPicPr>
          <p:cNvPr id="5" name="Picture 4" descr="C:\Users\Efi\Desktop\Νέος φάκελος (2)\92236858_230905748278533_14003651576237916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639431" cy="4297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fi\Desktop\Νέος φάκελος (2)\92244992_2636761829978187_353018937327642214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940088" cy="4466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 δένουμε  σε ματσάκια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Efi\Desktop\Νέος φάκελος (2)\92159306_635401003694954_327931122389142732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00263"/>
            <a:ext cx="8208912" cy="5062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  τα  τοποθετούμε  σε καλαθάκι  για να  αποξηρανθούν</a:t>
            </a:r>
            <a:endParaRPr lang="el-GR" dirty="0"/>
          </a:p>
        </p:txBody>
      </p:sp>
      <p:pic>
        <p:nvPicPr>
          <p:cNvPr id="5122" name="Picture 2" descr="C:\Users\Efi\Desktop\Νέος φάκελος (2)\92307973_215641056356544_13635044340295270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329126" cy="4757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ή  και τα δύο</a:t>
            </a:r>
            <a:endParaRPr lang="el-GR" dirty="0"/>
          </a:p>
        </p:txBody>
      </p:sp>
      <p:pic>
        <p:nvPicPr>
          <p:cNvPr id="6146" name="Picture 2" descr="C:\Users\Efi\Desktop\Νέος φάκελος (2)\92237420_239022733815420_72204757441603174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16" y="1628800"/>
            <a:ext cx="8360172" cy="4846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115</Words>
  <Application>Microsoft Office PowerPoint</Application>
  <PresentationFormat>Προβολή στην οθόνη (4:3)</PresentationFormat>
  <Paragraphs>24</Paragraphs>
  <Slides>12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ΕΕΕΕΚ  ΜΥΣΤΡΑ</vt:lpstr>
      <vt:lpstr>ΑΡΩΜΑΤΙΚΑ  ΦΥΤΑ </vt:lpstr>
      <vt:lpstr>Καλλιέργεια:   ρίγανης   σε  ζαρντινιέρα  </vt:lpstr>
      <vt:lpstr>Διαφάνεια 4</vt:lpstr>
      <vt:lpstr>Κόβουμε  τα  βλασταράκια  κοντά στη βάση  του βλαστού </vt:lpstr>
      <vt:lpstr>Διαφάνεια 6</vt:lpstr>
      <vt:lpstr>Τα  δένουμε  σε ματσάκια</vt:lpstr>
      <vt:lpstr>  τα  τοποθετούμε  σε καλαθάκι  για να  αποξηρανθούν</vt:lpstr>
      <vt:lpstr>ή  και τα δύο</vt:lpstr>
      <vt:lpstr> το  βλασταράκι  το  κόβουμε  κοντά  στη βάση  του   και σε  σημείο  όπου  μπορεί  να  ξαναπετάξει   </vt:lpstr>
      <vt:lpstr>Το  κόβουμε  πάνω  από  τα  νέα  βλασταράκια  που  έχουν  εμφανιστεί</vt:lpstr>
      <vt:lpstr>…για   να μεγαλώσουν  και να μας   δώσουν   νέα  παραγωγή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ΑΡΩΜΑΤΙΚΑ  ΦΥΤΑ</dc:title>
  <dc:creator>Efi</dc:creator>
  <cp:lastModifiedBy>Efi</cp:lastModifiedBy>
  <cp:revision>65</cp:revision>
  <dcterms:created xsi:type="dcterms:W3CDTF">2020-04-06T14:06:07Z</dcterms:created>
  <dcterms:modified xsi:type="dcterms:W3CDTF">2020-04-06T21:31:08Z</dcterms:modified>
</cp:coreProperties>
</file>