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D9F11-3FE5-44AB-A0DF-C3B52C034DBA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C24AC-6DE9-42E9-9B9F-283EC10819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942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C24AC-6DE9-42E9-9B9F-283EC10819E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322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56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57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246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1254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832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9945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6477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967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05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552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644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931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426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79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52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6101D-D225-4A72-A4C8-1D4401D29710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9F84AF-A550-4B50-82C7-F9A6905EE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525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9A16ED4D-9F2F-4EE9-BE52-C7FD16349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441960"/>
            <a:ext cx="5958839" cy="5958839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704C08C7-8628-49F3-9396-0EF4C898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ΙΣΤΟΡΙΑ ΤΩΝ ΣΠΟΡΩΝ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61DAC52-9B6E-450A-A0E5-14AE7539D4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259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E98E71-302C-472E-A100-00BC42EE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504" y="272418"/>
            <a:ext cx="8911687" cy="1280890"/>
          </a:xfrm>
        </p:spPr>
        <p:txBody>
          <a:bodyPr>
            <a:noAutofit/>
          </a:bodyPr>
          <a:lstStyle/>
          <a:p>
            <a:r>
              <a:rPr lang="el-GR" sz="3600" b="1" dirty="0"/>
              <a:t>1. Μια φθινοπωρινή ημέρα με έβαλαν βαθιά στο χώμα,</a:t>
            </a:r>
            <a:br>
              <a:rPr lang="el-GR" sz="3600" dirty="0"/>
            </a:br>
            <a:r>
              <a:rPr lang="el-GR" sz="3600" b="1" dirty="0"/>
              <a:t>με σκέπασαν καλά-καλά και μου έριξαν μπόλικο νερό.</a:t>
            </a:r>
            <a:br>
              <a:rPr lang="el-GR" sz="3600" dirty="0"/>
            </a:br>
            <a:endParaRPr lang="el-GR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0BAF348-1670-4DC7-B107-BFC4932E09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2856" y="3063876"/>
            <a:ext cx="5472332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48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6C07C8-F100-4082-BD3B-23E076F61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/>
              <a:t>2.Ύστερα από λίγο καιρό άρχισα να φυτρώνω </a:t>
            </a:r>
            <a:r>
              <a:rPr lang="el-GR" sz="4000" b="1" u="sng" dirty="0"/>
              <a:t>μέσα στο χώμα</a:t>
            </a:r>
            <a:r>
              <a:rPr lang="el-GR" sz="4000" b="1" dirty="0"/>
              <a:t>.</a:t>
            </a:r>
            <a:endParaRPr lang="el-GR" sz="4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3011404-194E-426B-B85F-CE7A636E06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4548" y="2133600"/>
            <a:ext cx="5277491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3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50D6D2-8ECA-4E8F-B181-6808DD35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932" y="-64044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  </a:t>
            </a:r>
            <a:br>
              <a:rPr lang="el-GR" sz="3600" b="1" dirty="0"/>
            </a:br>
            <a:br>
              <a:rPr lang="el-GR" sz="3600" b="1" dirty="0"/>
            </a:br>
            <a:r>
              <a:rPr lang="el-GR" sz="3600" b="1" dirty="0"/>
              <a:t>Δεν πέρασε πολύς καιρός και οι ρίζες μου άρχισαν να μεγαλώνουν και να απλώνονται στο χώμα, ενώ σιγά-σιγά άρχισε να ψηλώνει ο βλαστός μου</a:t>
            </a:r>
            <a:br>
              <a:rPr lang="el-GR" sz="3600" dirty="0"/>
            </a:br>
            <a:r>
              <a:rPr lang="el-GR" sz="3600" b="1" dirty="0"/>
              <a:t>και να βγάζει τα πρώτα μικρά φύλλα.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55526AE-110F-41D2-9381-A235A7A70F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51163" y="2893255"/>
            <a:ext cx="538511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24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52BB7B-8BCE-4B4F-B68B-71B014A6B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639" y="103605"/>
            <a:ext cx="8911687" cy="1280890"/>
          </a:xfrm>
        </p:spPr>
        <p:txBody>
          <a:bodyPr>
            <a:noAutofit/>
          </a:bodyPr>
          <a:lstStyle/>
          <a:p>
            <a:r>
              <a:rPr lang="el-GR" sz="3600" b="1" dirty="0"/>
              <a:t>4. Στη συνέχεια οι ρίζες άρχισαν να απλώνονται</a:t>
            </a:r>
            <a:br>
              <a:rPr lang="el-GR" sz="3600" dirty="0"/>
            </a:br>
            <a:r>
              <a:rPr lang="el-GR" sz="3600" b="1" dirty="0"/>
              <a:t>ολοένα και πιο βαθιά </a:t>
            </a:r>
            <a:r>
              <a:rPr lang="el-GR" sz="3600" b="1" u="sng" dirty="0"/>
              <a:t>μέσα στη γη</a:t>
            </a:r>
            <a:r>
              <a:rPr lang="el-GR" sz="3600" b="1" dirty="0"/>
              <a:t>.</a:t>
            </a:r>
            <a:br>
              <a:rPr lang="el-GR" sz="3600" dirty="0"/>
            </a:br>
            <a:endParaRPr lang="el-GR" sz="28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CDEAE36-088C-4AE3-93D8-79042FB908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3194" y="2133600"/>
            <a:ext cx="581640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0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2B8075-4A32-4557-B7B5-C62E27747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217" y="0"/>
            <a:ext cx="8911687" cy="1280890"/>
          </a:xfrm>
        </p:spPr>
        <p:txBody>
          <a:bodyPr>
            <a:noAutofit/>
          </a:bodyPr>
          <a:lstStyle/>
          <a:p>
            <a:r>
              <a:rPr lang="el-GR" sz="2800" b="1" dirty="0"/>
              <a:t>5. Όσο ο βλαστός μου μεγάλωνε και γινόταν πιο γερός</a:t>
            </a:r>
            <a:br>
              <a:rPr lang="el-GR" sz="2800" dirty="0"/>
            </a:br>
            <a:r>
              <a:rPr lang="el-GR" sz="2800" b="1" dirty="0"/>
              <a:t>και είχαν πλέον μεγαλώσει τα πράσινα φύλλα μου,</a:t>
            </a:r>
            <a:br>
              <a:rPr lang="el-GR" sz="2800" dirty="0"/>
            </a:br>
            <a:r>
              <a:rPr lang="el-GR" sz="2800" b="1" dirty="0"/>
              <a:t>αισθανόμουν πολύ όμορφα, γιατί  και επιτέλους σε λίγο καιρό θα είχα τους πρώτους μου καρπούς.</a:t>
            </a:r>
            <a:br>
              <a:rPr lang="el-GR" sz="2800" dirty="0"/>
            </a:br>
            <a:endParaRPr lang="el-GR" sz="12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6D1E8B1-7E7F-44BA-8960-42D58B1CEF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382" y="2921391"/>
            <a:ext cx="5458264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20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52793B-FCA8-46EE-8BCE-DBD7086E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6. Πράγματι ύστερα από λίγο καιρό έκαναν την εμφάνισή τους οι πρώτοι καρποί και ο καλός μας φίλος ο γεωργός ήταν χαρούμενος που θα είχε μια καλή σοδειά.</a:t>
            </a:r>
            <a:endParaRPr lang="el-GR" sz="3200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CE6C746-A68C-484B-83EE-7E7E31FFDF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8277" y="2766646"/>
            <a:ext cx="5416061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55084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168</Words>
  <Application>Microsoft Office PowerPoint</Application>
  <PresentationFormat>Ευρεία οθόνη</PresentationFormat>
  <Paragraphs>8</Paragraphs>
  <Slides>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Θρόισμα</vt:lpstr>
      <vt:lpstr>Η ΙΣΤΟΡΙΑ ΤΩΝ ΣΠΟΡΩΝ</vt:lpstr>
      <vt:lpstr>1. Μια φθινοπωρινή ημέρα με έβαλαν βαθιά στο χώμα, με σκέπασαν καλά-καλά και μου έριξαν μπόλικο νερό. </vt:lpstr>
      <vt:lpstr>2.Ύστερα από λίγο καιρό άρχισα να φυτρώνω μέσα στο χώμα.</vt:lpstr>
      <vt:lpstr>    Δεν πέρασε πολύς καιρός και οι ρίζες μου άρχισαν να μεγαλώνουν και να απλώνονται στο χώμα, ενώ σιγά-σιγά άρχισε να ψηλώνει ο βλαστός μου και να βγάζει τα πρώτα μικρά φύλλα.  </vt:lpstr>
      <vt:lpstr>4. Στη συνέχεια οι ρίζες άρχισαν να απλώνονται ολοένα και πιο βαθιά μέσα στη γη. </vt:lpstr>
      <vt:lpstr>5. Όσο ο βλαστός μου μεγάλωνε και γινόταν πιο γερός και είχαν πλέον μεγαλώσει τα πράσινα φύλλα μου, αισθανόμουν πολύ όμορφα, γιατί  και επιτέλους σε λίγο καιρό θα είχα τους πρώτους μου καρπούς. </vt:lpstr>
      <vt:lpstr>6. Πράγματι ύστερα από λίγο καιρό έκαναν την εμφάνισή τους οι πρώτοι καρποί και ο καλός μας φίλος ο γεωργός ήταν χαρούμενος που θα είχε μια καλή σοδειά.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ΙΣΤΟΡΙΑ ΤΩΝ ΣΠΟΡΩΝ</dc:title>
  <dc:creator>User</dc:creator>
  <cp:lastModifiedBy>User</cp:lastModifiedBy>
  <cp:revision>2</cp:revision>
  <dcterms:created xsi:type="dcterms:W3CDTF">2020-04-07T14:08:23Z</dcterms:created>
  <dcterms:modified xsi:type="dcterms:W3CDTF">2020-04-07T14:22:05Z</dcterms:modified>
</cp:coreProperties>
</file>