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9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24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00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6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77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17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18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9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03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3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93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33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36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57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82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72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BE70-1071-4FD0-AF72-825B443516F6}" type="datetimeFigureOut">
              <a:rPr lang="el-GR" smtClean="0"/>
              <a:t>30/4/2020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51DF8D-7ECE-44D7-B970-6F66C5C08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4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hyperlink" Target="https://www.mistikakipou.gr/louloudia-anoixiatik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s://www.mistikakipou.gr/petouni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www.mistikakipou.gr/zinies-ston-kip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hyperlink" Target="https://www.mistikakipou.gr/dimorfothik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25A90-9187-4F6C-85FC-053EFFBE3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ΑΝΟΙΞΙΑΤΙΚΑ ΑΝΘΗ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07FC76-F51D-442A-B1CD-35A59C048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Μαντζουράνη</a:t>
            </a:r>
          </a:p>
          <a:p>
            <a:r>
              <a:rPr lang="el-GR" dirty="0"/>
              <a:t>ΕΕΕΕΚ ΜΥΣΤΡΑ</a:t>
            </a:r>
          </a:p>
        </p:txBody>
      </p:sp>
      <p:pic>
        <p:nvPicPr>
          <p:cNvPr id="6" name="Ήχος 5">
            <a:hlinkClick r:id="" action="ppaction://media"/>
            <a:extLst>
              <a:ext uri="{FF2B5EF4-FFF2-40B4-BE49-F238E27FC236}">
                <a16:creationId xmlns:a16="http://schemas.microsoft.com/office/drawing/2014/main" id="{189EB18D-9A58-4785-839B-D3F657F49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2"/>
    </mc:Choice>
    <mc:Fallback>
      <p:transition spd="slow" advTm="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522829-C127-417C-A482-AD5E6AEA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Δες αν θες περισσότερες πληροφορίες εδώ: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87136E-54AE-4707-9D12-89D1CDD5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https://www.mistikakipou.gr/louloudia-anoixiatika/</a:t>
            </a:r>
            <a:endParaRPr lang="el-GR" dirty="0"/>
          </a:p>
        </p:txBody>
      </p:sp>
      <p:pic>
        <p:nvPicPr>
          <p:cNvPr id="5" name="Ήχος 4">
            <a:hlinkClick r:id="" action="ppaction://media"/>
            <a:extLst>
              <a:ext uri="{FF2B5EF4-FFF2-40B4-BE49-F238E27FC236}">
                <a16:creationId xmlns:a16="http://schemas.microsoft.com/office/drawing/2014/main" id="{157C8085-CAFA-4E09-95E9-D780C9275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4"/>
    </mc:Choice>
    <mc:Fallback>
      <p:transition spd="slow" advTm="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7DA38F-438E-4692-968B-9D000F0A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ΑΝΟΙΞΗ ΜΕ ΤΑ ΛΟΥΛΟΥΔΙΑ…..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6F6500-05AC-48CB-AC1A-51B36E2B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717"/>
            <a:ext cx="8596668" cy="4437645"/>
          </a:xfrm>
        </p:spPr>
        <p:txBody>
          <a:bodyPr>
            <a:normAutofit/>
          </a:bodyPr>
          <a:lstStyle/>
          <a:p>
            <a:r>
              <a:rPr lang="el-GR" sz="2400" dirty="0"/>
              <a:t>Η Άνοιξη είναι η εποχή με τα περισσότερα λουλούδια.</a:t>
            </a:r>
          </a:p>
          <a:p>
            <a:r>
              <a:rPr lang="el-GR" sz="2400" dirty="0"/>
              <a:t>Λουλούδια όλων των ειδών με πολλά χρώματα και πλούσιο άρωμα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F64949-90B5-422C-9680-3121DCC5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2" y="3343737"/>
            <a:ext cx="5922499" cy="2927814"/>
          </a:xfrm>
          <a:prstGeom prst="rect">
            <a:avLst/>
          </a:prstGeom>
        </p:spPr>
      </p:pic>
      <p:pic>
        <p:nvPicPr>
          <p:cNvPr id="4" name="Ήχος 3">
            <a:hlinkClick r:id="" action="ppaction://media"/>
            <a:extLst>
              <a:ext uri="{FF2B5EF4-FFF2-40B4-BE49-F238E27FC236}">
                <a16:creationId xmlns:a16="http://schemas.microsoft.com/office/drawing/2014/main" id="{906BB43E-6469-466B-8D31-A70D7F1B18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8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6"/>
    </mc:Choice>
    <mc:Fallback>
      <p:transition spd="slow" advTm="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0D9237-5DF4-498A-8E07-DBB49A275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Τα γνωστότερα ανοιξιάτικα λουλούδια είναι: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C1B3715-DA0A-49DA-B7E0-12DA8D84E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Ήχος 3">
            <a:hlinkClick r:id="" action="ppaction://media"/>
            <a:extLst>
              <a:ext uri="{FF2B5EF4-FFF2-40B4-BE49-F238E27FC236}">
                <a16:creationId xmlns:a16="http://schemas.microsoft.com/office/drawing/2014/main" id="{AE8BEA51-D3BD-4BE0-A55C-F3E851495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9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7"/>
    </mc:Choice>
    <mc:Fallback>
      <p:transition spd="slow" advTm="4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4A58975-A3A4-4109-A9EB-7C070BA03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00155" y="787198"/>
            <a:ext cx="2351028" cy="9656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3308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400" b="0" i="0" u="none" strike="noStrike" cap="none" normalizeH="0" baseline="0" dirty="0" err="1">
                <a:ln>
                  <a:noFill/>
                </a:ln>
                <a:solidFill>
                  <a:srgbClr val="23527C"/>
                </a:solidFill>
                <a:effectLst/>
                <a:latin typeface="Open Sans"/>
                <a:hlinkClick r:id="rId4"/>
              </a:rPr>
              <a:t>Πετούνια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Φυτεύουμε πετούνιες για χρώμα στον κήπο">
            <a:extLst>
              <a:ext uri="{FF2B5EF4-FFF2-40B4-BE49-F238E27FC236}">
                <a16:creationId xmlns:a16="http://schemas.microsoft.com/office/drawing/2014/main" id="{C2847DB9-9ED4-4CCB-944C-2D63A97E6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24" y="1626016"/>
            <a:ext cx="77628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FF24493-B0EA-4F27-BDD7-DFB080084D65}"/>
              </a:ext>
            </a:extLst>
          </p:cNvPr>
          <p:cNvSpPr/>
          <p:nvPr/>
        </p:nvSpPr>
        <p:spPr>
          <a:xfrm>
            <a:off x="1916296" y="5768346"/>
            <a:ext cx="6344529" cy="6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Σε πολλά διαφορετικά χρώματα</a:t>
            </a:r>
          </a:p>
        </p:txBody>
      </p:sp>
      <p:pic>
        <p:nvPicPr>
          <p:cNvPr id="2" name="Ήχος 1">
            <a:hlinkClick r:id="" action="ppaction://media"/>
            <a:extLst>
              <a:ext uri="{FF2B5EF4-FFF2-40B4-BE49-F238E27FC236}">
                <a16:creationId xmlns:a16="http://schemas.microsoft.com/office/drawing/2014/main" id="{F32B0FC8-8278-4518-B499-964B39BA9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7"/>
    </mc:Choice>
    <mc:Fallback>
      <p:transition spd="slow" advTm="5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A566E3-7611-4371-8B36-41E09FCA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>
                <a:hlinkClick r:id="rId4"/>
              </a:rPr>
              <a:t>Ζίνια</a:t>
            </a:r>
            <a:endParaRPr lang="el-GR" dirty="0"/>
          </a:p>
        </p:txBody>
      </p:sp>
      <p:pic>
        <p:nvPicPr>
          <p:cNvPr id="2050" name="Picture 2" descr="Πολύχρωμες ζίνιες">
            <a:extLst>
              <a:ext uri="{FF2B5EF4-FFF2-40B4-BE49-F238E27FC236}">
                <a16:creationId xmlns:a16="http://schemas.microsoft.com/office/drawing/2014/main" id="{502E6A95-E7F2-4785-9483-38066CA7F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2" y="2160588"/>
            <a:ext cx="77628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Ήχος 2">
            <a:hlinkClick r:id="" action="ppaction://media"/>
            <a:extLst>
              <a:ext uri="{FF2B5EF4-FFF2-40B4-BE49-F238E27FC236}">
                <a16:creationId xmlns:a16="http://schemas.microsoft.com/office/drawing/2014/main" id="{D0B5A30F-8C0C-420C-9E22-B51C592E5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1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7"/>
    </mc:Choice>
    <mc:Fallback>
      <p:transition spd="slow" advTm="4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FC8A4E4-7BF2-4A23-8895-9FE852D4A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66980" y="941085"/>
            <a:ext cx="4017382" cy="657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3308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3527C"/>
                </a:solidFill>
                <a:effectLst/>
                <a:latin typeface="Open Sans"/>
                <a:hlinkClick r:id="rId4"/>
              </a:rPr>
              <a:t>Διμορφοθήκη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3527C"/>
                </a:solidFill>
                <a:effectLst/>
                <a:latin typeface="Open Sans"/>
              </a:rPr>
              <a:t>  ή  Μαργαρίτα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Συμβουλές για τη φροντίδα της διμορφοθήκης">
            <a:extLst>
              <a:ext uri="{FF2B5EF4-FFF2-40B4-BE49-F238E27FC236}">
                <a16:creationId xmlns:a16="http://schemas.microsoft.com/office/drawing/2014/main" id="{386665AA-3254-46F5-BCAB-F859E3620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34" y="2363373"/>
            <a:ext cx="5795889" cy="35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Ήχος 1">
            <a:hlinkClick r:id="" action="ppaction://media"/>
            <a:extLst>
              <a:ext uri="{FF2B5EF4-FFF2-40B4-BE49-F238E27FC236}">
                <a16:creationId xmlns:a16="http://schemas.microsoft.com/office/drawing/2014/main" id="{5F1CFC0E-0200-4CE6-9A81-11CC1497F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6"/>
    </mc:Choice>
    <mc:Fallback>
      <p:transition spd="slow" advTm="5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344714-A83E-47DD-90E4-B039B835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Γαρυφαλλιά</a:t>
            </a:r>
          </a:p>
        </p:txBody>
      </p:sp>
      <p:pic>
        <p:nvPicPr>
          <p:cNvPr id="4098" name="Picture 2" descr="5 μυστικά για τη φροντίδα της γαρυφαλλιάς">
            <a:extLst>
              <a:ext uri="{FF2B5EF4-FFF2-40B4-BE49-F238E27FC236}">
                <a16:creationId xmlns:a16="http://schemas.microsoft.com/office/drawing/2014/main" id="{05AA810A-F760-4C30-A344-B1103E395A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2" y="2160588"/>
            <a:ext cx="77628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FB617D-E7AE-4C6B-8050-92675544B71F}"/>
              </a:ext>
            </a:extLst>
          </p:cNvPr>
          <p:cNvSpPr/>
          <p:nvPr/>
        </p:nvSpPr>
        <p:spPr>
          <a:xfrm>
            <a:off x="1674055" y="6344529"/>
            <a:ext cx="6372665" cy="51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Σε πάρα πολλά χρώματα!!!!</a:t>
            </a:r>
          </a:p>
        </p:txBody>
      </p:sp>
      <p:pic>
        <p:nvPicPr>
          <p:cNvPr id="3" name="Ήχος 2">
            <a:hlinkClick r:id="" action="ppaction://media"/>
            <a:extLst>
              <a:ext uri="{FF2B5EF4-FFF2-40B4-BE49-F238E27FC236}">
                <a16:creationId xmlns:a16="http://schemas.microsoft.com/office/drawing/2014/main" id="{980B5096-BB76-4C88-8244-4EB3D5BC0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0"/>
    </mc:Choice>
    <mc:Fallback>
      <p:transition spd="slow" advTm="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54AB5-71CC-44CA-B2BE-666225D0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Κατιφές</a:t>
            </a:r>
          </a:p>
        </p:txBody>
      </p:sp>
      <p:pic>
        <p:nvPicPr>
          <p:cNvPr id="5122" name="Picture 2" descr="Κατιφές, ένα ανθεκτικό λουλούδι που προστατεύει τα λαχανικά">
            <a:extLst>
              <a:ext uri="{FF2B5EF4-FFF2-40B4-BE49-F238E27FC236}">
                <a16:creationId xmlns:a16="http://schemas.microsoft.com/office/drawing/2014/main" id="{3E1DA9AA-4005-4A24-B397-D5F3EE496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2" y="2160588"/>
            <a:ext cx="776287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Ήχος 2">
            <a:hlinkClick r:id="" action="ppaction://media"/>
            <a:extLst>
              <a:ext uri="{FF2B5EF4-FFF2-40B4-BE49-F238E27FC236}">
                <a16:creationId xmlns:a16="http://schemas.microsoft.com/office/drawing/2014/main" id="{D9EF6540-88AE-4906-B39E-C267E4EF5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9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9"/>
    </mc:Choice>
    <mc:Fallback>
      <p:transition spd="slow" advTm="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E434BE-75A5-4541-A8AD-99885FCC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Ας τα δούμε λοιπόν όλα μαζί:</a:t>
            </a:r>
          </a:p>
        </p:txBody>
      </p:sp>
      <p:pic>
        <p:nvPicPr>
          <p:cNvPr id="4" name="Picture 3" descr="Φυτεύουμε πετούνιες για χρώμα στον κήπο">
            <a:extLst>
              <a:ext uri="{FF2B5EF4-FFF2-40B4-BE49-F238E27FC236}">
                <a16:creationId xmlns:a16="http://schemas.microsoft.com/office/drawing/2014/main" id="{70779736-FFB6-40CF-8B82-DC068BDFD4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9" y="1930400"/>
            <a:ext cx="3669274" cy="18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Πολύχρωμες ζίνιες">
            <a:extLst>
              <a:ext uri="{FF2B5EF4-FFF2-40B4-BE49-F238E27FC236}">
                <a16:creationId xmlns:a16="http://schemas.microsoft.com/office/drawing/2014/main" id="{0BEB2DDA-7129-493D-A722-C88A7A7F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93" y="1930400"/>
            <a:ext cx="3325812" cy="183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Συμβουλές για τη φροντίδα της διμορφοθήκης">
            <a:extLst>
              <a:ext uri="{FF2B5EF4-FFF2-40B4-BE49-F238E27FC236}">
                <a16:creationId xmlns:a16="http://schemas.microsoft.com/office/drawing/2014/main" id="{0B86CD36-78CD-4868-BB36-D327FDDD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25" y="1930401"/>
            <a:ext cx="3120784" cy="18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Κατιφές, ένα ανθεκτικό λουλούδι που προστατεύει τα λαχανικά">
            <a:extLst>
              <a:ext uri="{FF2B5EF4-FFF2-40B4-BE49-F238E27FC236}">
                <a16:creationId xmlns:a16="http://schemas.microsoft.com/office/drawing/2014/main" id="{2F63453E-BCE1-4021-A261-87C3C771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22" y="4312945"/>
            <a:ext cx="4223006" cy="21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 μυστικά για τη φροντίδα της γαρυφαλλιάς">
            <a:extLst>
              <a:ext uri="{FF2B5EF4-FFF2-40B4-BE49-F238E27FC236}">
                <a16:creationId xmlns:a16="http://schemas.microsoft.com/office/drawing/2014/main" id="{2A43626C-B65E-4E96-9DAB-CBD9A28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1" y="4312945"/>
            <a:ext cx="3826796" cy="21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CA48F59-B687-4CD5-AA0D-001418E80590}"/>
              </a:ext>
            </a:extLst>
          </p:cNvPr>
          <p:cNvSpPr/>
          <p:nvPr/>
        </p:nvSpPr>
        <p:spPr>
          <a:xfrm>
            <a:off x="855431" y="3843799"/>
            <a:ext cx="1873701" cy="3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Πετούνια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2E49DE4-4A80-46C9-BA84-63FDE7BD712B}"/>
              </a:ext>
            </a:extLst>
          </p:cNvPr>
          <p:cNvSpPr/>
          <p:nvPr/>
        </p:nvSpPr>
        <p:spPr>
          <a:xfrm>
            <a:off x="4451971" y="3885905"/>
            <a:ext cx="1873701" cy="3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Ζίνια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4232A64-D3D4-419A-89F8-1C3DF4FD8833}"/>
              </a:ext>
            </a:extLst>
          </p:cNvPr>
          <p:cNvSpPr/>
          <p:nvPr/>
        </p:nvSpPr>
        <p:spPr>
          <a:xfrm>
            <a:off x="8231391" y="3885905"/>
            <a:ext cx="1873701" cy="3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Μαργαρίτα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1DC84BD-582D-45E2-A548-6333BE49A6E6}"/>
              </a:ext>
            </a:extLst>
          </p:cNvPr>
          <p:cNvSpPr/>
          <p:nvPr/>
        </p:nvSpPr>
        <p:spPr>
          <a:xfrm>
            <a:off x="1792281" y="6546582"/>
            <a:ext cx="1873701" cy="3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Γαρυφαλλιά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34EA921-01C7-4750-BEFD-3A0D9A4F50FE}"/>
              </a:ext>
            </a:extLst>
          </p:cNvPr>
          <p:cNvSpPr/>
          <p:nvPr/>
        </p:nvSpPr>
        <p:spPr>
          <a:xfrm>
            <a:off x="6325672" y="6529311"/>
            <a:ext cx="1873701" cy="3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κατιφές</a:t>
            </a:r>
          </a:p>
        </p:txBody>
      </p:sp>
      <p:pic>
        <p:nvPicPr>
          <p:cNvPr id="3" name="Ήχος 2">
            <a:hlinkClick r:id="" action="ppaction://media"/>
            <a:extLst>
              <a:ext uri="{FF2B5EF4-FFF2-40B4-BE49-F238E27FC236}">
                <a16:creationId xmlns:a16="http://schemas.microsoft.com/office/drawing/2014/main" id="{825D9596-EAF3-4349-AC6A-FD1856298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3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76"/>
    </mc:Choice>
    <mc:Fallback>
      <p:transition spd="slow" advTm="13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84</Words>
  <Application>Microsoft Office PowerPoint</Application>
  <PresentationFormat>Ευρεία οθόνη</PresentationFormat>
  <Paragraphs>24</Paragraphs>
  <Slides>10</Slides>
  <Notes>0</Notes>
  <HiddenSlides>0</HiddenSlides>
  <MMClips>10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Helvetica Neue</vt:lpstr>
      <vt:lpstr>Open Sans</vt:lpstr>
      <vt:lpstr>Trebuchet MS</vt:lpstr>
      <vt:lpstr>Wingdings 3</vt:lpstr>
      <vt:lpstr>Όψη</vt:lpstr>
      <vt:lpstr>ΑΝΟΙΞΙΑΤΙΚΑ ΑΝΘΗ</vt:lpstr>
      <vt:lpstr>ΑΝΟΙΞΗ ΜΕ ΤΑ ΛΟΥΛΟΥΔΙΑ…..</vt:lpstr>
      <vt:lpstr>Τα γνωστότερα ανοιξιάτικα λουλούδια είναι: </vt:lpstr>
      <vt:lpstr>Πετούνια  </vt:lpstr>
      <vt:lpstr>Ζίνια</vt:lpstr>
      <vt:lpstr>Διμορφοθήκη  ή  Μαργαρίτα  </vt:lpstr>
      <vt:lpstr>Γαρυφαλλιά</vt:lpstr>
      <vt:lpstr>Κατιφές</vt:lpstr>
      <vt:lpstr>Ας τα δούμε λοιπόν όλα μαζί:</vt:lpstr>
      <vt:lpstr>Δες αν θες περισσότερες πληροφορίες εδώ: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ΑΝΟΙΞΙΑΤΙΚΑ ΑΝΘΗ</dc:title>
  <dc:creator>User</dc:creator>
  <cp:lastModifiedBy>User</cp:lastModifiedBy>
  <cp:revision>7</cp:revision>
  <dcterms:created xsi:type="dcterms:W3CDTF">2020-04-30T11:49:22Z</dcterms:created>
  <dcterms:modified xsi:type="dcterms:W3CDTF">2020-04-30T15:59:27Z</dcterms:modified>
</cp:coreProperties>
</file>