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98F27-DCAF-4708-99E7-078ADBAFCBF1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2E78-88FC-429B-86AA-7A9FF842C89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Ευανθία</a:t>
            </a:r>
            <a:r>
              <a:rPr lang="el-GR" baseline="0" dirty="0" smtClean="0"/>
              <a:t> Παπαδάκου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2E78-88FC-429B-86AA-7A9FF842C89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καλοκαιρινά  λουλούδια  θέλουν  συχνό  πότισμα.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42E78-88FC-429B-86AA-7A9FF842C89F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381A-D7E1-4A5F-B11B-66C0A5CB175F}" type="datetimeFigureOut">
              <a:rPr lang="el-GR" smtClean="0"/>
              <a:pPr/>
              <a:t>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57721-9E16-4506-BF78-78D8F687462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ΕΕΕΕΚ ΜΥΣΤΡΑ</a:t>
            </a:r>
            <a:br>
              <a:rPr lang="el-GR" dirty="0" smtClean="0"/>
            </a:br>
            <a:r>
              <a:rPr lang="el-GR" sz="3200" dirty="0" smtClean="0"/>
              <a:t>Φυτική παραγωγή</a:t>
            </a:r>
            <a:br>
              <a:rPr lang="el-GR" sz="3200" dirty="0" smtClean="0"/>
            </a:b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868144" y="6021288"/>
            <a:ext cx="3021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Ευανθία Παπαδάκου</a:t>
            </a:r>
            <a:endParaRPr lang="el-GR" sz="2400" dirty="0"/>
          </a:p>
        </p:txBody>
      </p:sp>
      <p:pic>
        <p:nvPicPr>
          <p:cNvPr id="1027" name="Picture 3" descr="C:\Users\Efi\Desktop\mistikakipou-petounies-se-glas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604867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835746"/>
          </a:xfrm>
        </p:spPr>
        <p:txBody>
          <a:bodyPr>
            <a:normAutofit/>
          </a:bodyPr>
          <a:lstStyle/>
          <a:p>
            <a:r>
              <a:rPr lang="el-GR" dirty="0" smtClean="0"/>
              <a:t>Αντικαθιστούμε  τα  χειμωνιάτικα   λουλούδια  με  καλοκαιρινά 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Λουλούδια  χειμερινής  άνθησης </a:t>
            </a:r>
          </a:p>
          <a:p>
            <a:r>
              <a:rPr lang="el-GR" dirty="0" smtClean="0"/>
              <a:t>……</a:t>
            </a:r>
          </a:p>
          <a:p>
            <a:endParaRPr lang="el-GR" dirty="0" smtClean="0"/>
          </a:p>
          <a:p>
            <a:r>
              <a:rPr lang="el-GR" dirty="0" smtClean="0"/>
              <a:t>Λουλούδια  καλοκαιρινής  άνθησης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fi\Desktop\Νέος φάκελος (4)\96266847_524920715064040_365556705785387417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319798" cy="4117386"/>
          </a:xfrm>
          <a:prstGeom prst="rect">
            <a:avLst/>
          </a:prstGeom>
          <a:noFill/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l-GR" sz="2400" dirty="0" smtClean="0"/>
              <a:t>Στη  ζαρντινιέρα  αυτή  είναι  μια  καζάνια </a:t>
            </a:r>
            <a:br>
              <a:rPr lang="el-GR" sz="2400" dirty="0" smtClean="0"/>
            </a:br>
            <a:r>
              <a:rPr lang="el-GR" sz="2400" dirty="0" smtClean="0"/>
              <a:t>και  ένα  κυκλάμινο  (χειμωνιάτικο λουλούδι).</a:t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Στη θέση του θα φυτέψουμε πετούνια  (καλοκαιρινό λουλούδι).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332656"/>
            <a:ext cx="8363272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Βγάζουμε  το </a:t>
            </a:r>
          </a:p>
          <a:p>
            <a:pPr>
              <a:buNone/>
            </a:pPr>
            <a:r>
              <a:rPr lang="el-GR" dirty="0"/>
              <a:t>κ</a:t>
            </a:r>
            <a:r>
              <a:rPr lang="el-GR" dirty="0" smtClean="0"/>
              <a:t>υκλάμινο από </a:t>
            </a:r>
          </a:p>
          <a:p>
            <a:pPr>
              <a:buNone/>
            </a:pPr>
            <a:r>
              <a:rPr lang="el-GR" dirty="0"/>
              <a:t>τ</a:t>
            </a:r>
            <a:r>
              <a:rPr lang="el-GR" dirty="0" smtClean="0"/>
              <a:t>η  ζαρντινιέρα</a:t>
            </a:r>
          </a:p>
          <a:p>
            <a:pPr>
              <a:buNone/>
            </a:pPr>
            <a:r>
              <a:rPr lang="el-GR" dirty="0" smtClean="0"/>
              <a:t>και</a:t>
            </a:r>
          </a:p>
          <a:p>
            <a:pPr>
              <a:buNone/>
            </a:pPr>
            <a:r>
              <a:rPr lang="el-GR" dirty="0" smtClean="0"/>
              <a:t>με ένα </a:t>
            </a:r>
          </a:p>
          <a:p>
            <a:pPr>
              <a:buNone/>
            </a:pPr>
            <a:r>
              <a:rPr lang="el-GR" dirty="0"/>
              <a:t>φ</a:t>
            </a:r>
            <a:r>
              <a:rPr lang="el-GR" dirty="0" smtClean="0"/>
              <a:t>τυαράκι  </a:t>
            </a:r>
          </a:p>
          <a:p>
            <a:pPr>
              <a:buNone/>
            </a:pPr>
            <a:r>
              <a:rPr lang="el-GR" dirty="0"/>
              <a:t>α</a:t>
            </a:r>
            <a:r>
              <a:rPr lang="el-GR" dirty="0" smtClean="0"/>
              <a:t>νακατεύουμε </a:t>
            </a:r>
          </a:p>
          <a:p>
            <a:pPr>
              <a:buNone/>
            </a:pPr>
            <a:r>
              <a:rPr lang="el-GR" dirty="0"/>
              <a:t>τ</a:t>
            </a:r>
            <a:r>
              <a:rPr lang="el-GR" dirty="0" smtClean="0"/>
              <a:t>ο  χώμα   για  να </a:t>
            </a:r>
          </a:p>
          <a:p>
            <a:pPr>
              <a:buNone/>
            </a:pPr>
            <a:r>
              <a:rPr lang="el-GR" dirty="0" smtClean="0"/>
              <a:t>γίνει αφράτο.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</a:t>
            </a:r>
          </a:p>
        </p:txBody>
      </p:sp>
      <p:pic>
        <p:nvPicPr>
          <p:cNvPr id="2050" name="Picture 2" descr="C:\Users\Efi\Desktop\Νέος φάκελος (4)\1234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4911230" cy="6267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17613" y="260648"/>
            <a:ext cx="3214827" cy="3193105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800" dirty="0" smtClean="0"/>
              <a:t>Αν  θέλουμε, </a:t>
            </a:r>
            <a:endParaRPr lang="en-US" sz="2800" dirty="0" smtClean="0"/>
          </a:p>
          <a:p>
            <a:pPr>
              <a:buNone/>
            </a:pPr>
            <a:r>
              <a:rPr lang="el-GR" sz="2800" dirty="0" smtClean="0"/>
              <a:t> μπορούμε να  </a:t>
            </a:r>
            <a:endParaRPr lang="en-US" sz="2800" dirty="0" smtClean="0"/>
          </a:p>
          <a:p>
            <a:pPr>
              <a:buNone/>
            </a:pPr>
            <a:r>
              <a:rPr lang="el-GR" sz="2800" dirty="0" smtClean="0"/>
              <a:t>μεταφέρουμε  το </a:t>
            </a:r>
            <a:endParaRPr lang="en-US" sz="2800" dirty="0" smtClean="0"/>
          </a:p>
          <a:p>
            <a:pPr>
              <a:buNone/>
            </a:pPr>
            <a:r>
              <a:rPr lang="el-GR" sz="2800" dirty="0" smtClean="0"/>
              <a:t> κυκλάμινο </a:t>
            </a:r>
            <a:endParaRPr lang="en-US" sz="2800" dirty="0" smtClean="0"/>
          </a:p>
          <a:p>
            <a:pPr>
              <a:buNone/>
            </a:pPr>
            <a:r>
              <a:rPr lang="el-GR" sz="2800" dirty="0" smtClean="0"/>
              <a:t> σε  άλλη  γλάστρα.</a:t>
            </a:r>
            <a:endParaRPr lang="en-US" sz="2800" dirty="0" smtClean="0"/>
          </a:p>
        </p:txBody>
      </p:sp>
      <p:pic>
        <p:nvPicPr>
          <p:cNvPr id="4098" name="Picture 2" descr="C:\Users\Efi\Desktop\Νέος φάκελος (4)\95789937_451435792344523_68785286801889689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560500" cy="5798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404664"/>
            <a:ext cx="2952328" cy="41764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3000" dirty="0" smtClean="0"/>
              <a:t>1. Γυρίζουμε τη </a:t>
            </a:r>
          </a:p>
          <a:p>
            <a:pPr>
              <a:buNone/>
            </a:pPr>
            <a:r>
              <a:rPr lang="el-GR" sz="3000" dirty="0"/>
              <a:t>γ</a:t>
            </a:r>
            <a:r>
              <a:rPr lang="el-GR" sz="3000" dirty="0" smtClean="0"/>
              <a:t>λάστρα  στο</a:t>
            </a:r>
          </a:p>
          <a:p>
            <a:pPr>
              <a:buNone/>
            </a:pPr>
            <a:r>
              <a:rPr lang="el-GR" sz="3000" dirty="0" smtClean="0"/>
              <a:t>πλάι </a:t>
            </a:r>
          </a:p>
          <a:p>
            <a:pPr>
              <a:buNone/>
            </a:pPr>
            <a:r>
              <a:rPr lang="el-GR" sz="3000" dirty="0" smtClean="0"/>
              <a:t>και  περνάμε</a:t>
            </a:r>
          </a:p>
          <a:p>
            <a:pPr>
              <a:buNone/>
            </a:pPr>
            <a:r>
              <a:rPr lang="el-GR" sz="3000" dirty="0"/>
              <a:t>τ</a:t>
            </a:r>
            <a:r>
              <a:rPr lang="el-GR" sz="3000" dirty="0" smtClean="0"/>
              <a:t>α δάκτυλα μας</a:t>
            </a:r>
          </a:p>
          <a:p>
            <a:pPr>
              <a:buNone/>
            </a:pPr>
            <a:r>
              <a:rPr lang="el-GR" sz="3000" dirty="0"/>
              <a:t>α</a:t>
            </a:r>
            <a:r>
              <a:rPr lang="el-GR" sz="3000" dirty="0" smtClean="0"/>
              <a:t>νάμεσα  στα</a:t>
            </a:r>
          </a:p>
          <a:p>
            <a:pPr>
              <a:buNone/>
            </a:pPr>
            <a:r>
              <a:rPr lang="el-GR" sz="3000" dirty="0" smtClean="0"/>
              <a:t>βλαστάρια του </a:t>
            </a:r>
          </a:p>
          <a:p>
            <a:pPr>
              <a:buNone/>
            </a:pPr>
            <a:r>
              <a:rPr lang="el-GR" sz="3000" dirty="0" smtClean="0"/>
              <a:t> φυτού.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5" name="Picture 2" descr="C:\Users\Efi\Desktop\Νέος φάκελος (4)\95734366_723709245034086_832948813594781286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3658336" cy="6503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260648"/>
            <a:ext cx="3384376" cy="34563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 smtClean="0"/>
              <a:t>2.Απομακρύνουμε</a:t>
            </a:r>
          </a:p>
          <a:p>
            <a:pPr>
              <a:buNone/>
            </a:pPr>
            <a:r>
              <a:rPr lang="el-GR" dirty="0"/>
              <a:t>μ</a:t>
            </a:r>
            <a:r>
              <a:rPr lang="el-GR" dirty="0" smtClean="0"/>
              <a:t>ε  προσοχή </a:t>
            </a:r>
          </a:p>
          <a:p>
            <a:pPr>
              <a:buNone/>
            </a:pPr>
            <a:r>
              <a:rPr lang="el-GR" dirty="0"/>
              <a:t>τ</a:t>
            </a:r>
            <a:r>
              <a:rPr lang="el-GR" dirty="0" smtClean="0"/>
              <a:t>η  γλάστρα </a:t>
            </a:r>
          </a:p>
          <a:p>
            <a:pPr>
              <a:buNone/>
            </a:pPr>
            <a:r>
              <a:rPr lang="el-GR" dirty="0"/>
              <a:t>α</a:t>
            </a:r>
            <a:r>
              <a:rPr lang="el-GR" dirty="0" smtClean="0"/>
              <a:t>πό  το </a:t>
            </a:r>
          </a:p>
          <a:p>
            <a:pPr>
              <a:buNone/>
            </a:pPr>
            <a:r>
              <a:rPr lang="el-GR" dirty="0" smtClean="0"/>
              <a:t>φυτό. </a:t>
            </a:r>
            <a:endParaRPr lang="el-GR" dirty="0"/>
          </a:p>
        </p:txBody>
      </p:sp>
      <p:pic>
        <p:nvPicPr>
          <p:cNvPr id="8194" name="Picture 2" descr="C:\Users\Efi\Desktop\Νέος φάκελος (4)\95393086_255915409102558_5126370314787225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492512" cy="620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76056" y="404664"/>
            <a:ext cx="4067944" cy="61206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sz="3000" dirty="0" smtClean="0"/>
              <a:t>3.Φυτεύουμε </a:t>
            </a:r>
          </a:p>
          <a:p>
            <a:pPr>
              <a:buNone/>
            </a:pPr>
            <a:r>
              <a:rPr lang="el-GR" sz="3000" dirty="0"/>
              <a:t>τ</a:t>
            </a:r>
            <a:r>
              <a:rPr lang="el-GR" sz="3000" dirty="0" smtClean="0"/>
              <a:t>ο  λουλούδι  και</a:t>
            </a:r>
          </a:p>
          <a:p>
            <a:pPr>
              <a:buNone/>
            </a:pPr>
            <a:r>
              <a:rPr lang="el-GR" sz="3000" dirty="0"/>
              <a:t>π</a:t>
            </a:r>
            <a:r>
              <a:rPr lang="el-GR" sz="3000" dirty="0" smtClean="0"/>
              <a:t>ροσθέτουμε</a:t>
            </a:r>
          </a:p>
          <a:p>
            <a:pPr>
              <a:buNone/>
            </a:pPr>
            <a:r>
              <a:rPr lang="el-GR" sz="3000" dirty="0" smtClean="0"/>
              <a:t>χώμα.</a:t>
            </a:r>
          </a:p>
          <a:p>
            <a:pPr>
              <a:buNone/>
            </a:pPr>
            <a:endParaRPr lang="el-GR" sz="3000" dirty="0"/>
          </a:p>
          <a:p>
            <a:pPr>
              <a:buNone/>
            </a:pPr>
            <a:r>
              <a:rPr lang="el-GR" sz="3000" dirty="0" smtClean="0"/>
              <a:t>4.Πιέζουμε  το</a:t>
            </a:r>
          </a:p>
          <a:p>
            <a:pPr>
              <a:buNone/>
            </a:pPr>
            <a:r>
              <a:rPr lang="el-GR" sz="3000" dirty="0" smtClean="0"/>
              <a:t> χώμα  </a:t>
            </a:r>
          </a:p>
          <a:p>
            <a:pPr>
              <a:buNone/>
            </a:pPr>
            <a:r>
              <a:rPr lang="el-GR" sz="3000" dirty="0"/>
              <a:t>-</a:t>
            </a:r>
            <a:r>
              <a:rPr lang="el-GR" sz="3000" dirty="0" smtClean="0"/>
              <a:t>με  τα</a:t>
            </a:r>
            <a:r>
              <a:rPr lang="el-GR" sz="3000" dirty="0"/>
              <a:t> </a:t>
            </a:r>
            <a:r>
              <a:rPr lang="el-GR" sz="3000" dirty="0" smtClean="0"/>
              <a:t> χέρια μας- </a:t>
            </a:r>
          </a:p>
          <a:p>
            <a:pPr>
              <a:buNone/>
            </a:pPr>
            <a:r>
              <a:rPr lang="el-GR" sz="3000" dirty="0" smtClean="0"/>
              <a:t> για να ενωθεί το </a:t>
            </a:r>
          </a:p>
          <a:p>
            <a:pPr>
              <a:buNone/>
            </a:pPr>
            <a:r>
              <a:rPr lang="el-GR" sz="3000" dirty="0" smtClean="0"/>
              <a:t>χώμα  του  φυτού με  το</a:t>
            </a:r>
          </a:p>
          <a:p>
            <a:pPr>
              <a:buNone/>
            </a:pPr>
            <a:r>
              <a:rPr lang="el-GR" sz="3000" dirty="0" smtClean="0"/>
              <a:t> χώμα  της  </a:t>
            </a:r>
          </a:p>
          <a:p>
            <a:pPr>
              <a:buNone/>
            </a:pPr>
            <a:r>
              <a:rPr lang="el-GR" sz="3000" dirty="0" smtClean="0"/>
              <a:t>γλάστρας.</a:t>
            </a:r>
          </a:p>
          <a:p>
            <a:pPr>
              <a:buNone/>
            </a:pPr>
            <a:endParaRPr lang="el-GR" dirty="0" smtClean="0"/>
          </a:p>
        </p:txBody>
      </p:sp>
      <p:pic>
        <p:nvPicPr>
          <p:cNvPr id="12" name="Picture 2" descr="C:\Users\Efi\Desktop\Νέος φάκελος (4)\95753928_591148531792576_92132532614091243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332656"/>
            <a:ext cx="3465956" cy="6161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260648"/>
            <a:ext cx="2324944" cy="106613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5. ποτίζουμε</a:t>
            </a:r>
            <a:endParaRPr lang="el-GR" sz="2800" dirty="0"/>
          </a:p>
        </p:txBody>
      </p:sp>
      <p:pic>
        <p:nvPicPr>
          <p:cNvPr id="10242" name="Picture 2" descr="C:\Users\Efi\Desktop\Νέος φάκελος (4)\95928293_527207894833882_72701804772589568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7106074" cy="3997166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971600" y="5805264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Τα καλοκαιρινά  λουλούδια  θέλουν  συχνό  πότισμα.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139</Words>
  <Application>Microsoft Office PowerPoint</Application>
  <PresentationFormat>Προβολή στην οθόνη (4:3)</PresentationFormat>
  <Paragraphs>60</Paragraphs>
  <Slides>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ΕΕΕΕΚ ΜΥΣΤΡΑ Φυτική παραγωγή </vt:lpstr>
      <vt:lpstr>Αντικαθιστούμε  τα  χειμωνιάτικα   λουλούδια  με  καλοκαιρινά  </vt:lpstr>
      <vt:lpstr>Στη  ζαρντινιέρα  αυτή  είναι  μια  καζάνια  και  ένα  κυκλάμινο  (χειμωνιάτικο λουλούδι).  Στη θέση του θα φυτέψουμε πετούνια  (καλοκαιρινό λουλούδι). </vt:lpstr>
      <vt:lpstr>Διαφάνεια 4</vt:lpstr>
      <vt:lpstr>Διαφάνεια 5</vt:lpstr>
      <vt:lpstr>Διαφάνεια 6</vt:lpstr>
      <vt:lpstr>Διαφάνεια 7</vt:lpstr>
      <vt:lpstr>Διαφάνεια 8</vt:lpstr>
      <vt:lpstr>5. ποτίζουμε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Αντικαθιστούμε  τα  χειμωνιάτικα   λουλούδια  με  καλοκαιρινά</dc:title>
  <dc:creator>Efi</dc:creator>
  <cp:lastModifiedBy>User</cp:lastModifiedBy>
  <cp:revision>64</cp:revision>
  <dcterms:created xsi:type="dcterms:W3CDTF">2020-05-04T18:26:53Z</dcterms:created>
  <dcterms:modified xsi:type="dcterms:W3CDTF">2020-05-06T06:23:37Z</dcterms:modified>
</cp:coreProperties>
</file>