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6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04" autoAdjust="0"/>
    <p:restoredTop sz="94660"/>
  </p:normalViewPr>
  <p:slideViewPr>
    <p:cSldViewPr>
      <p:cViewPr>
        <p:scale>
          <a:sx n="66" d="100"/>
          <a:sy n="66" d="100"/>
        </p:scale>
        <p:origin x="-127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957AA-0F07-42FF-B20A-D85C29070DB2}" type="datetimeFigureOut">
              <a:rPr lang="el-GR" smtClean="0"/>
              <a:pPr/>
              <a:t>13/4/2020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1B4E4-E972-4F47-8B2C-A269B92AED3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1B4E4-E972-4F47-8B2C-A269B92AED3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1B4E4-E972-4F47-8B2C-A269B92AED36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305177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/>
              <a:t>ΕΕΕΕΚ   ΜΥΣΤΡΑ</a:t>
            </a:r>
            <a:br>
              <a:rPr lang="el-GR" sz="4000" b="1" dirty="0" smtClean="0"/>
            </a:br>
            <a:r>
              <a:rPr lang="el-GR" sz="4000" b="1" dirty="0" smtClean="0"/>
              <a:t>εργαστήριο  φυτικής  </a:t>
            </a:r>
            <a:r>
              <a:rPr lang="el-GR" sz="4000" b="1" dirty="0" smtClean="0"/>
              <a:t>παραγωγής</a:t>
            </a:r>
            <a:r>
              <a:rPr lang="el-GR" b="1" dirty="0" smtClean="0"/>
              <a:t> 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dirty="0" smtClean="0"/>
              <a:t>Αρωματικά  φυτά</a:t>
            </a:r>
            <a:br>
              <a:rPr lang="el-GR" sz="3600" dirty="0" smtClean="0"/>
            </a:br>
            <a:r>
              <a:rPr lang="el-GR" sz="3600" dirty="0" smtClean="0"/>
              <a:t>Δυόσμος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752600"/>
          </a:xfrm>
        </p:spPr>
        <p:txBody>
          <a:bodyPr>
            <a:normAutofit fontScale="92500"/>
          </a:bodyPr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			Παπαδάκου   Ευανθία</a:t>
            </a:r>
            <a:endParaRPr lang="el-GR" dirty="0"/>
          </a:p>
        </p:txBody>
      </p:sp>
      <p:pic>
        <p:nvPicPr>
          <p:cNvPr id="5" name="Picture 2" descr="C:\Users\Efi\Desktop\duos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4784628" cy="2990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Πως  φυτεύουμε  δυόσμο  σε  γάστρα </a:t>
            </a:r>
            <a:endParaRPr lang="el-GR" sz="3600" dirty="0"/>
          </a:p>
        </p:txBody>
      </p:sp>
      <p:pic>
        <p:nvPicPr>
          <p:cNvPr id="1026" name="Picture 2" descr="C:\Users\Efi\Desktop\αρωματικά φυτά  Δυόσμος\93097269_216988876223309_2858431487177392128_n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20344"/>
            <a:ext cx="6985222" cy="392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47248" cy="155679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α)   Ρίχνουμε  στη  γλάστρα  χαλικάκια  ή μικρές πέτρες  για  να  στραγγίζει  το  νερό</a:t>
            </a:r>
            <a:endParaRPr lang="el-GR" sz="3600" dirty="0"/>
          </a:p>
        </p:txBody>
      </p:sp>
      <p:pic>
        <p:nvPicPr>
          <p:cNvPr id="2050" name="Picture 2" descr="C:\Users\Efi\Desktop\αρωματικά φυτά  Δυόσμος\92844898_926713564426034_645161184724936294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7812360" cy="4394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β) γεμίζουμε  μέχρι  τη  μέση  τη  γλάστρα  με  χώμα</a:t>
            </a:r>
            <a:endParaRPr lang="el-GR" sz="3600" dirty="0"/>
          </a:p>
        </p:txBody>
      </p:sp>
      <p:pic>
        <p:nvPicPr>
          <p:cNvPr id="3074" name="Picture 2" descr="C:\Users\Efi\Desktop\αρωματικά φυτά  Δυόσμος\93418516_232047821241868_72378133417232957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524328" cy="4232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γ)  τοποθετούμε  προσεκτικά τα φυτά μέσα στη γλάστρα   </a:t>
            </a:r>
            <a:endParaRPr lang="el-GR" sz="3600" dirty="0"/>
          </a:p>
        </p:txBody>
      </p:sp>
      <p:pic>
        <p:nvPicPr>
          <p:cNvPr id="8" name="Picture 2" descr="C:\Users\Efi\Desktop\αρωματικά φυτά  Δυόσμος\Νέος φάκελος\93140124_546820842882754_40627292016004300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109901" cy="2448272"/>
          </a:xfrm>
          <a:prstGeom prst="rect">
            <a:avLst/>
          </a:prstGeom>
          <a:noFill/>
        </p:spPr>
      </p:pic>
      <p:pic>
        <p:nvPicPr>
          <p:cNvPr id="9" name="Picture 4" descr="C:\Users\Efi\Desktop\αρωματικά φυτά  Δυόσμος\Νέος φάκελος\93136639_513278339354626_643315610649047859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149080"/>
            <a:ext cx="4490592" cy="2525958"/>
          </a:xfrm>
          <a:prstGeom prst="rect">
            <a:avLst/>
          </a:prstGeom>
          <a:noFill/>
        </p:spPr>
      </p:pic>
      <p:pic>
        <p:nvPicPr>
          <p:cNvPr id="10" name="Picture 3" descr="C:\Users\Efi\Desktop\αρωματικά φυτά  Δυόσμος\Νέος φάκελος\93131121_224357958668672_308200938990993408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4140968" cy="246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δ)  γεμίζουμε  τη  γλάστρα  με χώμα </a:t>
            </a:r>
            <a:endParaRPr lang="el-GR" sz="3600" dirty="0"/>
          </a:p>
        </p:txBody>
      </p:sp>
      <p:pic>
        <p:nvPicPr>
          <p:cNvPr id="5122" name="Picture 2" descr="C:\Users\Efi\Desktop\αρωματικά φυτά  Δυόσμος\93202997_285364312456340_11479555474550947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352474" cy="3573267"/>
          </a:xfrm>
          <a:prstGeom prst="rect">
            <a:avLst/>
          </a:prstGeom>
          <a:noFill/>
        </p:spPr>
      </p:pic>
      <p:pic>
        <p:nvPicPr>
          <p:cNvPr id="5" name="Picture 2" descr="C:\Users\Efi\Desktop\αρωματικά φυτά  Δυόσμος\93202997_285364312456340_11479555474550947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560840" cy="4508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04448" cy="1224136"/>
          </a:xfrm>
        </p:spPr>
        <p:txBody>
          <a:bodyPr>
            <a:normAutofit fontScale="90000"/>
          </a:bodyPr>
          <a:lstStyle/>
          <a:p>
            <a:pPr algn="l"/>
            <a:r>
              <a:rPr lang="el-GR" sz="3600" dirty="0" smtClean="0"/>
              <a:t>ε)  ποτίζουμε προσέχοντας να μην φεύγει  το νερό  από τη γλάστρα γιατί  χάνονται τα θρεπτικά στοιχεία που  έχει το χώμα</a:t>
            </a:r>
            <a:endParaRPr lang="el-GR" sz="3600" dirty="0"/>
          </a:p>
        </p:txBody>
      </p:sp>
      <p:pic>
        <p:nvPicPr>
          <p:cNvPr id="6146" name="Picture 2" descr="C:\Users\Efi\Desktop\αρωματικά φυτά  Δυόσμος\93231960_1572808649548229_263683187215119155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6944771" cy="3906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980728"/>
            <a:ext cx="7488832" cy="3055566"/>
          </a:xfrm>
        </p:spPr>
        <p:txBody>
          <a:bodyPr>
            <a:normAutofit fontScale="90000"/>
          </a:bodyPr>
          <a:lstStyle/>
          <a:p>
            <a:r>
              <a:rPr lang="el-GR" smtClean="0"/>
              <a:t>Με  αυτό  τον  τρόπο  </a:t>
            </a:r>
            <a:r>
              <a:rPr lang="el-GR" dirty="0" smtClean="0"/>
              <a:t>μπορούμε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να </a:t>
            </a:r>
            <a:r>
              <a:rPr lang="el-GR" smtClean="0"/>
              <a:t>φυτέψουμε  </a:t>
            </a:r>
            <a:r>
              <a:rPr lang="el-GR" smtClean="0"/>
              <a:t>πολλά  </a:t>
            </a:r>
            <a:r>
              <a:rPr lang="el-GR" dirty="0" smtClean="0"/>
              <a:t>και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διαφορετικά  αρωματικά φυτά !!!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Νέο Παρουσίαση του Microsoft Offic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Νέο Παρουσίαση του Microsoft Office PowerPoint</Template>
  <TotalTime>169</TotalTime>
  <Words>75</Words>
  <Application>Microsoft Office PowerPoint</Application>
  <PresentationFormat>Προβολή στην οθόνη (4:3)</PresentationFormat>
  <Paragraphs>13</Paragraphs>
  <Slides>8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Νέο Παρουσίαση του Microsoft Office PowerPoint</vt:lpstr>
      <vt:lpstr>ΕΕΕΕΚ   ΜΥΣΤΡΑ εργαστήριο  φυτικής  παραγωγής   Αρωματικά  φυτά Δυόσμος </vt:lpstr>
      <vt:lpstr>Πως  φυτεύουμε  δυόσμο  σε  γάστρα </vt:lpstr>
      <vt:lpstr>α)   Ρίχνουμε  στη  γλάστρα  χαλικάκια  ή μικρές πέτρες  για  να  στραγγίζει  το  νερό</vt:lpstr>
      <vt:lpstr>β) γεμίζουμε  μέχρι  τη  μέση  τη  γλάστρα  με  χώμα</vt:lpstr>
      <vt:lpstr>γ)  τοποθετούμε  προσεκτικά τα φυτά μέσα στη γλάστρα   </vt:lpstr>
      <vt:lpstr>δ)  γεμίζουμε  τη  γλάστρα  με χώμα </vt:lpstr>
      <vt:lpstr>ε)  ποτίζουμε προσέχοντας να μην φεύγει  το νερό  από τη γλάστρα γιατί  χάνονται τα θρεπτικά στοιχεία που  έχει το χώμα</vt:lpstr>
      <vt:lpstr>Με  αυτό  τον  τρόπο  μπορούμε   να φυτέψουμε  πολλά  και   διαφορετικά  αρωματικά φυτά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ΕΕΕΕΚ   ΜΥΣΤΡΑ εργαστήριο  φυτικής  παραγωγ   Αρωματικά  φυτά Δυόσμος</dc:title>
  <dc:creator>Efi</dc:creator>
  <cp:lastModifiedBy>Efi</cp:lastModifiedBy>
  <cp:revision>41</cp:revision>
  <dcterms:created xsi:type="dcterms:W3CDTF">2020-04-12T19:52:21Z</dcterms:created>
  <dcterms:modified xsi:type="dcterms:W3CDTF">2020-04-13T20:02:51Z</dcterms:modified>
</cp:coreProperties>
</file>