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9A02E-F52A-455C-93B1-EBA372170787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3D987-76F9-4818-AE57-3E6067E33EB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92AD-BE36-4638-A3F7-B2CAD0149521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58B9-44EE-489E-BEA5-BE6CAC5F97E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92AD-BE36-4638-A3F7-B2CAD0149521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58B9-44EE-489E-BEA5-BE6CAC5F97E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92AD-BE36-4638-A3F7-B2CAD0149521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58B9-44EE-489E-BEA5-BE6CAC5F97E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92AD-BE36-4638-A3F7-B2CAD0149521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58B9-44EE-489E-BEA5-BE6CAC5F97E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92AD-BE36-4638-A3F7-B2CAD0149521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58B9-44EE-489E-BEA5-BE6CAC5F97E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92AD-BE36-4638-A3F7-B2CAD0149521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58B9-44EE-489E-BEA5-BE6CAC5F97E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92AD-BE36-4638-A3F7-B2CAD0149521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58B9-44EE-489E-BEA5-BE6CAC5F97E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92AD-BE36-4638-A3F7-B2CAD0149521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58B9-44EE-489E-BEA5-BE6CAC5F97E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92AD-BE36-4638-A3F7-B2CAD0149521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58B9-44EE-489E-BEA5-BE6CAC5F97E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92AD-BE36-4638-A3F7-B2CAD0149521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58B9-44EE-489E-BEA5-BE6CAC5F97E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92AD-BE36-4638-A3F7-B2CAD0149521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58B9-44EE-489E-BEA5-BE6CAC5F97E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992AD-BE36-4638-A3F7-B2CAD0149521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058B9-44EE-489E-BEA5-BE6CAC5F97E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1911" cy="714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Έλλειψη"/>
          <p:cNvSpPr/>
          <p:nvPr/>
        </p:nvSpPr>
        <p:spPr>
          <a:xfrm>
            <a:off x="3428992" y="5429264"/>
            <a:ext cx="285752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Έλλειψη"/>
          <p:cNvSpPr/>
          <p:nvPr/>
        </p:nvSpPr>
        <p:spPr>
          <a:xfrm>
            <a:off x="3000364" y="3286124"/>
            <a:ext cx="285752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Έλλειψη"/>
          <p:cNvSpPr/>
          <p:nvPr/>
        </p:nvSpPr>
        <p:spPr>
          <a:xfrm>
            <a:off x="4572000" y="3571876"/>
            <a:ext cx="21431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Έλλειψη"/>
          <p:cNvSpPr/>
          <p:nvPr/>
        </p:nvSpPr>
        <p:spPr>
          <a:xfrm>
            <a:off x="6000760" y="1714488"/>
            <a:ext cx="285752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Έλλειψη"/>
          <p:cNvSpPr/>
          <p:nvPr/>
        </p:nvSpPr>
        <p:spPr>
          <a:xfrm>
            <a:off x="5214942" y="5357826"/>
            <a:ext cx="357190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6072198" y="3500438"/>
            <a:ext cx="428628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Έλλειψη"/>
          <p:cNvSpPr/>
          <p:nvPr/>
        </p:nvSpPr>
        <p:spPr>
          <a:xfrm>
            <a:off x="7358082" y="121442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Έλλειψη"/>
          <p:cNvSpPr/>
          <p:nvPr/>
        </p:nvSpPr>
        <p:spPr>
          <a:xfrm>
            <a:off x="7786710" y="3571876"/>
            <a:ext cx="357190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Έλλειψη"/>
          <p:cNvSpPr/>
          <p:nvPr/>
        </p:nvSpPr>
        <p:spPr>
          <a:xfrm>
            <a:off x="6929454" y="5357826"/>
            <a:ext cx="285752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Έλλειψη"/>
          <p:cNvSpPr/>
          <p:nvPr/>
        </p:nvSpPr>
        <p:spPr>
          <a:xfrm>
            <a:off x="8143900" y="5357826"/>
            <a:ext cx="285752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Έλλειψη"/>
          <p:cNvSpPr/>
          <p:nvPr/>
        </p:nvSpPr>
        <p:spPr>
          <a:xfrm>
            <a:off x="3286116" y="214290"/>
            <a:ext cx="2286016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300" dirty="0" smtClean="0"/>
              <a:t>Βοήθησε τον Πήτερ Παν να γράψει τα γράμματα της λέξης  ΑΝΟΙΞΗ! Πατώ διπλό αριστερό κλικ πάνω σε  6 λουλούδια και γράφω ένα γράμμα</a:t>
            </a:r>
            <a:endParaRPr lang="el-GR" sz="1300" dirty="0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500298" y="6675437"/>
            <a:ext cx="4643470" cy="396901"/>
          </a:xfrm>
        </p:spPr>
        <p:txBody>
          <a:bodyPr/>
          <a:lstStyle/>
          <a:p>
            <a:r>
              <a:rPr lang="el-GR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Μαυρίδου Μαρία-Κατερίνα ΠΕ78 ΕΑΕ</a:t>
            </a:r>
            <a:endParaRPr lang="el-GR" sz="2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28</Words>
  <Application>Microsoft Office PowerPoint</Application>
  <PresentationFormat>Προβολή στην οθόνη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Katerina Mavridou</dc:creator>
  <cp:lastModifiedBy>User</cp:lastModifiedBy>
  <cp:revision>10</cp:revision>
  <dcterms:created xsi:type="dcterms:W3CDTF">2020-05-06T14:50:25Z</dcterms:created>
  <dcterms:modified xsi:type="dcterms:W3CDTF">2020-05-07T06:16:41Z</dcterms:modified>
</cp:coreProperties>
</file>