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ED1D6-0F72-46B8-9F8D-CD620293CF2E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12116-0CF5-470E-80A7-0D07C1B0CD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1B7C-DCD2-4B60-ABB3-B2BBB8297BDC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4BF7-AA07-4AE5-BC5A-220E90526A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"/>
            <a:ext cx="9144000" cy="6689725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4071934" y="364331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Γράψε εδώ το μήνα:  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4143372" y="47148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Γράψε εδώ το μήνα: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4143372" y="564357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Γράψε εδώ το μήνα:</a:t>
            </a:r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>
            <a:off x="5000628" y="428604"/>
            <a:ext cx="2571768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smtClean="0"/>
              <a:t>Πατάω αριστερό </a:t>
            </a:r>
            <a:r>
              <a:rPr lang="el-GR" sz="1600" dirty="0" smtClean="0"/>
              <a:t>κλικ με το ποντίκι μου στο πλαίσιο που γράφει γράψε εδώ το μήνα και γράφω τον κάθε μήνα της Άνοιξης </a:t>
            </a:r>
            <a:r>
              <a:rPr lang="en-US" sz="1600" dirty="0" smtClean="0">
                <a:sym typeface="Wingdings" pitchFamily="2" charset="2"/>
              </a:rPr>
              <a:t></a:t>
            </a:r>
            <a:endParaRPr lang="el-GR" sz="1600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00232" y="6500834"/>
            <a:ext cx="5357850" cy="357166"/>
          </a:xfrm>
          <a:solidFill>
            <a:srgbClr val="0070C0"/>
          </a:solidFill>
        </p:spPr>
        <p:txBody>
          <a:bodyPr/>
          <a:lstStyle/>
          <a:p>
            <a:r>
              <a:rPr lang="el-GR" sz="1600" dirty="0" smtClean="0">
                <a:solidFill>
                  <a:srgbClr val="FFFF00"/>
                </a:solidFill>
              </a:rPr>
              <a:t>Μαυρίδου Μαρία-Κατερίνα ΠΕ 78 ΕΑΕ</a:t>
            </a:r>
            <a:endParaRPr lang="el-GR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 Mavridou</dc:creator>
  <cp:lastModifiedBy>User</cp:lastModifiedBy>
  <cp:revision>5</cp:revision>
  <dcterms:created xsi:type="dcterms:W3CDTF">2020-05-06T14:38:04Z</dcterms:created>
  <dcterms:modified xsi:type="dcterms:W3CDTF">2020-05-07T06:17:24Z</dcterms:modified>
</cp:coreProperties>
</file>