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E7405-46AB-49BC-BE56-A181C936D8CE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2003D-E8D5-4720-98FF-4321400D00C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8C2A-636D-4CD0-8EB5-9E1471E4BEB3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0E4-1D9F-4BF9-80B6-AB5F7C9D98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8C2A-636D-4CD0-8EB5-9E1471E4BEB3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0E4-1D9F-4BF9-80B6-AB5F7C9D98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8C2A-636D-4CD0-8EB5-9E1471E4BEB3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0E4-1D9F-4BF9-80B6-AB5F7C9D98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8C2A-636D-4CD0-8EB5-9E1471E4BEB3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0E4-1D9F-4BF9-80B6-AB5F7C9D98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8C2A-636D-4CD0-8EB5-9E1471E4BEB3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0E4-1D9F-4BF9-80B6-AB5F7C9D98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8C2A-636D-4CD0-8EB5-9E1471E4BEB3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0E4-1D9F-4BF9-80B6-AB5F7C9D98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8C2A-636D-4CD0-8EB5-9E1471E4BEB3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0E4-1D9F-4BF9-80B6-AB5F7C9D98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8C2A-636D-4CD0-8EB5-9E1471E4BEB3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0E4-1D9F-4BF9-80B6-AB5F7C9D98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8C2A-636D-4CD0-8EB5-9E1471E4BEB3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0E4-1D9F-4BF9-80B6-AB5F7C9D98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8C2A-636D-4CD0-8EB5-9E1471E4BEB3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0E4-1D9F-4BF9-80B6-AB5F7C9D98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8C2A-636D-4CD0-8EB5-9E1471E4BEB3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70E4-1D9F-4BF9-80B6-AB5F7C9D98B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48C2A-636D-4CD0-8EB5-9E1471E4BEB3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70E4-1D9F-4BF9-80B6-AB5F7C9D98B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15436" cy="500066"/>
          </a:xfrm>
        </p:spPr>
        <p:txBody>
          <a:bodyPr>
            <a:normAutofit fontScale="90000"/>
          </a:bodyPr>
          <a:lstStyle/>
          <a:p>
            <a:pPr algn="just"/>
            <a:r>
              <a:rPr lang="el-GR" sz="2000" b="1" dirty="0"/>
              <a:t>Πατάω </a:t>
            </a:r>
            <a:r>
              <a:rPr lang="el-GR" sz="2000" b="1" dirty="0" smtClean="0"/>
              <a:t>αριστερό </a:t>
            </a:r>
            <a:r>
              <a:rPr lang="el-GR" sz="2000" b="1" dirty="0"/>
              <a:t>κλικ μέσα στα κουτάκια και γράφω </a:t>
            </a:r>
            <a:r>
              <a:rPr lang="el-GR" sz="2000" b="1" dirty="0" smtClean="0"/>
              <a:t>εκεί το </a:t>
            </a:r>
            <a:r>
              <a:rPr lang="el-GR" sz="2000" b="1" dirty="0"/>
              <a:t>σωστό </a:t>
            </a:r>
            <a:r>
              <a:rPr lang="el-GR" sz="2000" b="1" dirty="0" smtClean="0"/>
              <a:t>μήνα όπως έκανα εγώ με τον Ιανουάριο.</a:t>
            </a:r>
            <a:endParaRPr lang="el-GR" sz="20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929354"/>
          </a:xfrm>
        </p:spPr>
        <p:txBody>
          <a:bodyPr/>
          <a:lstStyle/>
          <a:p>
            <a:pPr>
              <a:buNone/>
            </a:pPr>
            <a:r>
              <a:rPr lang="el-GR" sz="2000" dirty="0" smtClean="0"/>
              <a:t>      </a:t>
            </a:r>
            <a:r>
              <a:rPr lang="el-GR" sz="1800" dirty="0" smtClean="0"/>
              <a:t>Ιανουάριος </a:t>
            </a:r>
            <a:r>
              <a:rPr lang="el-GR" sz="1800" dirty="0"/>
              <a:t>Φεβρουάριος, Μάρτιος, Απρίλιος, Μάιος, Ιούνιος, Ιούλιος, </a:t>
            </a:r>
            <a:r>
              <a:rPr lang="el-GR" sz="1800" dirty="0" smtClean="0"/>
              <a:t>Αύγουστος, Σεπτέμβριος</a:t>
            </a:r>
            <a:r>
              <a:rPr lang="el-GR" sz="1800" dirty="0"/>
              <a:t>, Οκτώβριος, Νοέμβριος, </a:t>
            </a:r>
            <a:r>
              <a:rPr lang="el-GR" sz="1800" dirty="0" smtClean="0"/>
              <a:t>Δεκέμβριος</a:t>
            </a:r>
          </a:p>
          <a:p>
            <a:pPr>
              <a:buNone/>
            </a:pPr>
            <a:endParaRPr lang="el-GR" sz="2000" dirty="0"/>
          </a:p>
          <a:p>
            <a:pPr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571612"/>
            <a:ext cx="9144000" cy="5286388"/>
          </a:xfrm>
          <a:prstGeom prst="rect">
            <a:avLst/>
          </a:prstGeom>
        </p:spPr>
      </p:pic>
      <p:sp>
        <p:nvSpPr>
          <p:cNvPr id="5" name="4 - Ορθογώνιο"/>
          <p:cNvSpPr/>
          <p:nvPr/>
        </p:nvSpPr>
        <p:spPr>
          <a:xfrm>
            <a:off x="0" y="3143248"/>
            <a:ext cx="1857356" cy="2857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Ιανουάριος</a:t>
            </a: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2500298" y="2428868"/>
            <a:ext cx="1785950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6 - Ορθογώνιο"/>
          <p:cNvSpPr/>
          <p:nvPr/>
        </p:nvSpPr>
        <p:spPr>
          <a:xfrm>
            <a:off x="4857752" y="2357430"/>
            <a:ext cx="1785950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6248400" y="0"/>
            <a:ext cx="2895600" cy="365125"/>
          </a:xfrm>
        </p:spPr>
        <p:txBody>
          <a:bodyPr/>
          <a:lstStyle/>
          <a:p>
            <a:r>
              <a:rPr lang="el-G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Μαυρίδου Μαρία-Κατερίνα ΠΕ 78 ΕΑΕ</a:t>
            </a:r>
            <a:endParaRPr lang="el-GR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7286644" y="2857496"/>
            <a:ext cx="1857356" cy="2857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0" y="4786322"/>
            <a:ext cx="1928794" cy="2857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2428860" y="4286256"/>
            <a:ext cx="1857388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Ορθογώνιο"/>
          <p:cNvSpPr/>
          <p:nvPr/>
        </p:nvSpPr>
        <p:spPr>
          <a:xfrm>
            <a:off x="4786314" y="4357694"/>
            <a:ext cx="1857388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Ορθογώνιο"/>
          <p:cNvSpPr/>
          <p:nvPr/>
        </p:nvSpPr>
        <p:spPr>
          <a:xfrm>
            <a:off x="7143768" y="4143380"/>
            <a:ext cx="1857388" cy="2857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Ορθογώνιο"/>
          <p:cNvSpPr/>
          <p:nvPr/>
        </p:nvSpPr>
        <p:spPr>
          <a:xfrm>
            <a:off x="357158" y="6143644"/>
            <a:ext cx="1785950" cy="2857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Ορθογώνιο"/>
          <p:cNvSpPr/>
          <p:nvPr/>
        </p:nvSpPr>
        <p:spPr>
          <a:xfrm>
            <a:off x="2643174" y="6500834"/>
            <a:ext cx="1857388" cy="3571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16 - Ορθογώνιο"/>
          <p:cNvSpPr/>
          <p:nvPr/>
        </p:nvSpPr>
        <p:spPr>
          <a:xfrm>
            <a:off x="5000628" y="6429396"/>
            <a:ext cx="1857388" cy="4286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17 - Ορθογώνιο"/>
          <p:cNvSpPr/>
          <p:nvPr/>
        </p:nvSpPr>
        <p:spPr>
          <a:xfrm>
            <a:off x="7286644" y="5929330"/>
            <a:ext cx="1857356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48</Words>
  <Application>Microsoft Office PowerPoint</Application>
  <PresentationFormat>Προβολή στην οθόνη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Πατάω αριστερό κλικ μέσα στα κουτάκια και γράφω εκεί το σωστό μήνα όπως έκανα εγώ με τον Ιανουάριο.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Katerina Mavridou</dc:creator>
  <cp:lastModifiedBy>User</cp:lastModifiedBy>
  <cp:revision>17</cp:revision>
  <dcterms:created xsi:type="dcterms:W3CDTF">2020-05-06T16:05:12Z</dcterms:created>
  <dcterms:modified xsi:type="dcterms:W3CDTF">2020-05-07T06:18:17Z</dcterms:modified>
</cp:coreProperties>
</file>