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0AD55-E45F-44DC-828A-3B866B493468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BA8F8-DB65-4D64-B6D2-91CFDDA95C3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Έφη</a:t>
            </a:r>
            <a:r>
              <a:rPr lang="el-GR" baseline="0" dirty="0" smtClean="0"/>
              <a:t> Παπαδάκου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BA8F8-DB65-4D64-B6D2-91CFDDA95C34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BA8F8-DB65-4D64-B6D2-91CFDDA95C34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</a:t>
            </a:r>
            <a:r>
              <a:rPr lang="el-GR" baseline="0" dirty="0" smtClean="0"/>
              <a:t> πλαστικό το πήρα  από την ανακύκλωση  σουπερ μάρκετ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BA8F8-DB65-4D64-B6D2-91CFDDA95C34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Μετά</a:t>
            </a:r>
            <a:r>
              <a:rPr lang="el-GR" baseline="0" dirty="0" smtClean="0"/>
              <a:t>  σκέπασα  τους   σπόρους  με λίγο   χώμα.  Στη συνέχεια πότισα  πολύ  προσεχτικά  για να μην </a:t>
            </a:r>
          </a:p>
          <a:p>
            <a:r>
              <a:rPr lang="el-GR" baseline="0" dirty="0" smtClean="0"/>
              <a:t>βγουν από το χώμα  οι σπόροι.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BA8F8-DB65-4D64-B6D2-91CFDDA95C34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BA8F8-DB65-4D64-B6D2-91CFDDA95C34}" type="slidenum">
              <a:rPr lang="el-GR" smtClean="0"/>
              <a:pPr/>
              <a:t>9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12/5/2020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ΕΕΕΕΚ ΜΥΣΤΡΑ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sz="4000" dirty="0" smtClean="0"/>
              <a:t>ΕΡΓΑΣΤΗΡΙΟ ΦΥΤΙΚΗΣ ΠΑΡΑΓΩΓΗΣ</a:t>
            </a:r>
            <a:endParaRPr lang="el-GR" sz="4000" dirty="0"/>
          </a:p>
        </p:txBody>
      </p:sp>
      <p:sp>
        <p:nvSpPr>
          <p:cNvPr id="6" name="5 - Ορθογώνιο"/>
          <p:cNvSpPr/>
          <p:nvPr/>
        </p:nvSpPr>
        <p:spPr>
          <a:xfrm>
            <a:off x="5508104" y="6021288"/>
            <a:ext cx="34510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Ευανθία Παπαδάκου</a:t>
            </a:r>
            <a:endParaRPr lang="el-GR" sz="2400" dirty="0"/>
          </a:p>
        </p:txBody>
      </p:sp>
      <p:pic>
        <p:nvPicPr>
          <p:cNvPr id="31746" name="Picture 2" descr="C:\Users\Efi\Desktop\Πελίτι_30_04_2020-4-1-224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636912"/>
            <a:ext cx="21336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Τοποθετούμε  τη  σπορά  μας </a:t>
            </a:r>
            <a:br>
              <a:rPr lang="el-GR" sz="3200" dirty="0" smtClean="0"/>
            </a:br>
            <a:r>
              <a:rPr lang="el-GR" sz="3200" dirty="0" smtClean="0"/>
              <a:t>σε  κατάλληλο  μέρος:   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αν  ο  καιρός  είναι  ζεστός </a:t>
            </a:r>
          </a:p>
          <a:p>
            <a:pPr>
              <a:buNone/>
            </a:pPr>
            <a:r>
              <a:rPr lang="el-GR" dirty="0" smtClean="0"/>
              <a:t> την  τοποθετούμε  σε δροσερό  μέρος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αν  ο  καιρός  είναι  ψυχρός </a:t>
            </a:r>
          </a:p>
          <a:p>
            <a:pPr>
              <a:buNone/>
            </a:pPr>
            <a:r>
              <a:rPr lang="el-GR" dirty="0" smtClean="0"/>
              <a:t> την  τοποθετούμε  σε  ζεστό  μέρος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Και   περιμένουμε  υπομονετικά  το  θαυμάσιο </a:t>
            </a:r>
          </a:p>
          <a:p>
            <a:pPr>
              <a:buNone/>
            </a:pPr>
            <a:r>
              <a:rPr lang="el-GR" dirty="0" smtClean="0"/>
              <a:t>φύτρωμα!  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Σε  λίγες  ημέρες  τα  μαρουλάκια  φυτρώνουν </a:t>
            </a:r>
            <a:br>
              <a:rPr lang="el-GR" sz="3200" dirty="0" smtClean="0"/>
            </a:br>
            <a:r>
              <a:rPr lang="el-GR" sz="3200" dirty="0" smtClean="0"/>
              <a:t>και  τα  κρεμμυδάκια   βγάζουν  φύλλα  </a:t>
            </a:r>
            <a:endParaRPr lang="el-GR" sz="3200" dirty="0"/>
          </a:p>
        </p:txBody>
      </p:sp>
      <p:pic>
        <p:nvPicPr>
          <p:cNvPr id="10242" name="Picture 2" descr="C:\Users\Efi\Desktop\φυτευση μαρουλι -κρεμυδι\96824798_248328896516175_246383562316998246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6149162" cy="3471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Μεταφυτεύουμε  </a:t>
            </a:r>
            <a:r>
              <a:rPr lang="el-GR" sz="3200" dirty="0" smtClean="0"/>
              <a:t>σε  </a:t>
            </a:r>
            <a:r>
              <a:rPr lang="el-GR" sz="3200" dirty="0" smtClean="0"/>
              <a:t>γλαστράκια.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  </a:t>
            </a:r>
            <a:br>
              <a:rPr lang="el-GR" sz="3200" dirty="0" smtClean="0"/>
            </a:br>
            <a:r>
              <a:rPr lang="el-GR" sz="3200" dirty="0" smtClean="0"/>
              <a:t>Φροντίζουμε  τα φυτά μας  και  όταν  </a:t>
            </a:r>
            <a:br>
              <a:rPr lang="el-GR" sz="3200" dirty="0" smtClean="0"/>
            </a:br>
            <a:r>
              <a:rPr lang="el-GR" sz="3200" dirty="0" smtClean="0"/>
              <a:t>μεγαλώσουν  τα  φυτεύουμε  </a:t>
            </a:r>
            <a:br>
              <a:rPr lang="el-GR" sz="3200" dirty="0" smtClean="0"/>
            </a:br>
            <a:r>
              <a:rPr lang="el-GR" sz="3200" dirty="0" smtClean="0"/>
              <a:t>στον  κήπο  ή  στη  γλάστρα    </a:t>
            </a:r>
            <a:endParaRPr lang="el-GR" sz="3200" dirty="0"/>
          </a:p>
        </p:txBody>
      </p:sp>
      <p:pic>
        <p:nvPicPr>
          <p:cNvPr id="12291" name="Picture 3" descr="C:\Users\Efi\Desktop\φυτευση μαρουλι -κρεμυδι\97039988_1207774782887119_7487584420338073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924944"/>
            <a:ext cx="5356758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72819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l-GR" dirty="0" smtClean="0"/>
              <a:t>Σπορά  μαρουλιού</a:t>
            </a:r>
            <a:br>
              <a:rPr lang="el-GR" dirty="0" smtClean="0"/>
            </a:br>
            <a:r>
              <a:rPr lang="el-GR" dirty="0" smtClean="0"/>
              <a:t>φύτευση  κρεμμυδιού</a:t>
            </a:r>
            <a:endParaRPr lang="el-GR" dirty="0"/>
          </a:p>
        </p:txBody>
      </p:sp>
      <p:sp>
        <p:nvSpPr>
          <p:cNvPr id="1028" name="AutoShape 4" descr="Αποτέλεσμα εικόνας για μαρουλι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1030" name="AutoShape 6" descr="Αποτέλεσμα εικόνας για μαρουλι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pic>
        <p:nvPicPr>
          <p:cNvPr id="1035" name="Picture 11" descr="Ασθένειες των λαχανικών στο ανοικτό πεδίο - συμπτώματα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501008"/>
            <a:ext cx="2881219" cy="2245990"/>
          </a:xfrm>
          <a:prstGeom prst="rect">
            <a:avLst/>
          </a:prstGeom>
          <a:noFill/>
        </p:spPr>
      </p:pic>
      <p:sp>
        <p:nvSpPr>
          <p:cNvPr id="1037" name="AutoShape 13" descr="Μαρούλια - Καλλιεργ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1039" name="AutoShape 15" descr="Μαρούλια - Καλλιεργ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pic>
        <p:nvPicPr>
          <p:cNvPr id="13" name="Picture 17" descr="Μαρούλια - Καλλιεργώ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5643" y="3475527"/>
            <a:ext cx="2962302" cy="2221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556792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Σε  ένα  πλαστικό με θεσούλες  για  φύτεμα  </a:t>
            </a:r>
            <a:br>
              <a:rPr lang="el-GR" sz="3200" dirty="0" smtClean="0"/>
            </a:br>
            <a:r>
              <a:rPr lang="el-GR" sz="3200" dirty="0" smtClean="0"/>
              <a:t>άνοιξα  τρύπα  για να στραγγίζουν  τα  νερά </a:t>
            </a:r>
            <a:endParaRPr lang="el-GR" sz="3200" dirty="0"/>
          </a:p>
        </p:txBody>
      </p:sp>
      <p:pic>
        <p:nvPicPr>
          <p:cNvPr id="2050" name="Picture 2" descr="C:\Users\Efi\Desktop\φυτευση μαρουλι -κρεμυδι\96947120_189135365480222_33529392340664320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772816"/>
            <a:ext cx="7216152" cy="406028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Το  γέμισα  χώμα</a:t>
            </a:r>
            <a:endParaRPr lang="el-GR" sz="3200" dirty="0"/>
          </a:p>
        </p:txBody>
      </p:sp>
      <p:pic>
        <p:nvPicPr>
          <p:cNvPr id="3074" name="Picture 2" descr="C:\Users\Efi\Desktop\φυτευση μαρουλι -κρεμυδι\97138350_1097254307312797_2090088806022643712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44824"/>
            <a:ext cx="6416872" cy="361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/>
          <a:lstStyle/>
          <a:p>
            <a:pPr algn="ctr">
              <a:buNone/>
            </a:pPr>
            <a:r>
              <a:rPr lang="el-GR" dirty="0" smtClean="0"/>
              <a:t>Από  το κατάστημα  με  γεωργικά  υλικά  πήρα  σπόρους  μαρουλιού  για  καλοκαιρινή                   σπορά-καλλιέργεια.</a:t>
            </a:r>
          </a:p>
        </p:txBody>
      </p:sp>
      <p:pic>
        <p:nvPicPr>
          <p:cNvPr id="4098" name="Picture 2" descr="C:\Users\Efi\Desktop\φυτευση μαρουλι -κρεμυδι\97102526_2606729009644741_442403757441522073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719988" y="744510"/>
            <a:ext cx="3600400" cy="63770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Έσπειρα  σε  κάθε  θεσούλα 2-3  σπόρους </a:t>
            </a:r>
            <a:endParaRPr lang="el-GR" sz="3200" dirty="0"/>
          </a:p>
        </p:txBody>
      </p:sp>
      <p:pic>
        <p:nvPicPr>
          <p:cNvPr id="5122" name="Picture 2" descr="C:\Users\Efi\Desktop\φυτευση μαρουλι -κρεμυδι\97232229_906445099816660_6106555454588977152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800719"/>
            <a:ext cx="5895622" cy="332857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1115616" y="530120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Μετά  σκέπασα  τους   σπόρους  με λίγο   </a:t>
            </a:r>
            <a:r>
              <a:rPr lang="el-GR" dirty="0" smtClean="0"/>
              <a:t>χώμα   και   πάτησα   με τα  χέρια   μου  το   χώμα   για   να   ¨κολλήσει¨ με  τους  σπόρους.  </a:t>
            </a:r>
            <a:r>
              <a:rPr lang="el-GR" dirty="0" smtClean="0"/>
              <a:t>Στη </a:t>
            </a:r>
            <a:r>
              <a:rPr lang="el-GR" dirty="0" smtClean="0"/>
              <a:t>συνέχεια  πότισα  </a:t>
            </a:r>
            <a:r>
              <a:rPr lang="el-GR" dirty="0" smtClean="0"/>
              <a:t>πολύ  προσεχτικά  για να μην </a:t>
            </a:r>
            <a:r>
              <a:rPr lang="el-GR" dirty="0" smtClean="0"/>
              <a:t>βγουν </a:t>
            </a:r>
            <a:r>
              <a:rPr lang="el-GR" dirty="0" smtClean="0"/>
              <a:t>από το χώμα </a:t>
            </a:r>
            <a:endParaRPr lang="el-GR" dirty="0" smtClean="0"/>
          </a:p>
          <a:p>
            <a:r>
              <a:rPr lang="el-GR" dirty="0" smtClean="0"/>
              <a:t> </a:t>
            </a:r>
            <a:r>
              <a:rPr lang="el-GR" dirty="0" smtClean="0"/>
              <a:t>οι σπόροι.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54006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Από  το κατάστημα  που αγόρασα σπόρους  πήρα  και  κρεμμύδι  για  φύτεμα  δηλαδή  κοκκάρι </a:t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προτίμησα  την  ποικιλία  που δίνει  πολλά  φύλλα  για  τη  σαλάτα     </a:t>
            </a:r>
            <a:br>
              <a:rPr lang="el-GR" sz="3200" dirty="0" smtClean="0"/>
            </a:br>
            <a:endParaRPr lang="el-GR" sz="3200" dirty="0"/>
          </a:p>
        </p:txBody>
      </p:sp>
      <p:pic>
        <p:nvPicPr>
          <p:cNvPr id="7170" name="Picture 2" descr="C:\Users\Efi\Desktop\φυτευση μαρουλι -κρεμυδι\96659506_531039810896547_281727209402531840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340768"/>
            <a:ext cx="3851920" cy="2174730"/>
          </a:xfrm>
          <a:prstGeom prst="rect">
            <a:avLst/>
          </a:prstGeom>
          <a:noFill/>
        </p:spPr>
      </p:pic>
      <p:pic>
        <p:nvPicPr>
          <p:cNvPr id="7171" name="Picture 3" descr="C:\Users\Efi\Desktop\φυτευση μαρουλι -κρεμυδι\97301156_538660556807050_6171314851218980864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581128"/>
            <a:ext cx="3672408" cy="2073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Σκέπασα  </a:t>
            </a:r>
            <a:r>
              <a:rPr lang="el-GR" sz="3200" dirty="0" smtClean="0"/>
              <a:t>με  χώμα  το  μέρος  </a:t>
            </a:r>
            <a:br>
              <a:rPr lang="el-GR" sz="3200" dirty="0" smtClean="0"/>
            </a:br>
            <a:r>
              <a:rPr lang="el-GR" sz="3200" dirty="0" smtClean="0"/>
              <a:t>του  κρεμμυδιού  όπου  βγαίνουν </a:t>
            </a:r>
            <a:br>
              <a:rPr lang="el-GR" sz="3200" dirty="0" smtClean="0"/>
            </a:br>
            <a:r>
              <a:rPr lang="el-GR" sz="3200" dirty="0" smtClean="0"/>
              <a:t>οι  ρίζες  </a:t>
            </a:r>
            <a:endParaRPr lang="el-GR" sz="3200" dirty="0"/>
          </a:p>
        </p:txBody>
      </p:sp>
      <p:pic>
        <p:nvPicPr>
          <p:cNvPr id="8194" name="Picture 2" descr="C:\Users\Efi\Desktop\φυτευση μαρουλι -κρεμυδι\97642716_603666803840266_8194376358965542912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348880"/>
            <a:ext cx="5398467" cy="3047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/>
              <a:t>Ποτίζουμε  καλά  και  πολύ προσεχτικά</a:t>
            </a:r>
            <a:br>
              <a:rPr lang="el-GR" sz="3200" dirty="0" smtClean="0"/>
            </a:br>
            <a:r>
              <a:rPr lang="el-GR" sz="3200" dirty="0" smtClean="0"/>
              <a:t>κάθε  μέρα</a:t>
            </a:r>
            <a:r>
              <a:rPr lang="el-GR" dirty="0" smtClean="0"/>
              <a:t>   </a:t>
            </a:r>
            <a:endParaRPr lang="el-GR" dirty="0"/>
          </a:p>
        </p:txBody>
      </p:sp>
      <p:pic>
        <p:nvPicPr>
          <p:cNvPr id="9218" name="Picture 2" descr="C:\Users\Efi\Desktop\φυτευση μαρουλι -κρεμυδι\96899803_243131103586212_1378604005738938368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916832"/>
            <a:ext cx="6174997" cy="33890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171</Words>
  <Application>Microsoft Office PowerPoint</Application>
  <PresentationFormat>Προβολή στην οθόνη (4:3)</PresentationFormat>
  <Paragraphs>32</Paragraphs>
  <Slides>12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ΕΕΕΕΚ ΜΥΣΤΡΑ  ΕΡΓΑΣΤΗΡΙΟ ΦΥΤΙΚΗΣ ΠΑΡΑΓΩΓΗΣ</vt:lpstr>
      <vt:lpstr>Σπορά  μαρουλιού φύτευση  κρεμμυδιού</vt:lpstr>
      <vt:lpstr>Σε  ένα  πλαστικό με θεσούλες  για  φύτεμα   άνοιξα  τρύπα  για να στραγγίζουν  τα  νερά </vt:lpstr>
      <vt:lpstr>Το  γέμισα  χώμα</vt:lpstr>
      <vt:lpstr>Διαφάνεια 5</vt:lpstr>
      <vt:lpstr>Έσπειρα  σε  κάθε  θεσούλα 2-3  σπόρους </vt:lpstr>
      <vt:lpstr>Από  το κατάστημα  που αγόρασα σπόρους  πήρα  και  κρεμμύδι  για  φύτεμα  δηλαδή  κοκκάρι       προτίμησα  την  ποικιλία  που δίνει  πολλά  φύλλα  για  τη  σαλάτα      </vt:lpstr>
      <vt:lpstr> Σκέπασα  με  χώμα  το  μέρος   του  κρεμμυδιού  όπου  βγαίνουν  οι  ρίζες  </vt:lpstr>
      <vt:lpstr>Ποτίζουμε  καλά  και  πολύ προσεχτικά κάθε  μέρα   </vt:lpstr>
      <vt:lpstr>Τοποθετούμε  τη  σπορά  μας  σε  κατάλληλο  μέρος:   </vt:lpstr>
      <vt:lpstr>Σε  λίγες  ημέρες  τα  μαρουλάκια  φυτρώνουν  και  τα  κρεμμυδάκια   βγάζουν  φύλλα  </vt:lpstr>
      <vt:lpstr> Μεταφυτεύουμε  σε  γλαστράκια.    Φροντίζουμε  τα φυτά μας  και  όταν   μεγαλώσουν  τα  φυτεύουμε   στον  κήπο  ή  στη  γλάστρα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Σπορά  μαρουλιού φύτευση  κρεμυδιού</dc:title>
  <dc:creator>Efi</dc:creator>
  <cp:lastModifiedBy>Efi</cp:lastModifiedBy>
  <cp:revision>56</cp:revision>
  <dcterms:created xsi:type="dcterms:W3CDTF">2020-05-11T18:29:14Z</dcterms:created>
  <dcterms:modified xsi:type="dcterms:W3CDTF">2020-05-12T07:34:07Z</dcterms:modified>
</cp:coreProperties>
</file>